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85" r:id="rId3"/>
    <p:sldId id="486" r:id="rId4"/>
    <p:sldId id="507" r:id="rId5"/>
    <p:sldId id="397" r:id="rId6"/>
    <p:sldId id="529" r:id="rId7"/>
    <p:sldId id="386" r:id="rId8"/>
    <p:sldId id="487" r:id="rId9"/>
    <p:sldId id="390" r:id="rId10"/>
    <p:sldId id="526" r:id="rId11"/>
    <p:sldId id="528" r:id="rId12"/>
    <p:sldId id="491" r:id="rId13"/>
    <p:sldId id="492" r:id="rId14"/>
    <p:sldId id="494" r:id="rId15"/>
    <p:sldId id="493" r:id="rId16"/>
    <p:sldId id="495" r:id="rId17"/>
    <p:sldId id="496" r:id="rId18"/>
    <p:sldId id="508" r:id="rId19"/>
    <p:sldId id="502" r:id="rId20"/>
    <p:sldId id="503" r:id="rId21"/>
    <p:sldId id="489" r:id="rId22"/>
    <p:sldId id="490" r:id="rId23"/>
    <p:sldId id="400" r:id="rId24"/>
    <p:sldId id="497" r:id="rId25"/>
    <p:sldId id="462" r:id="rId26"/>
    <p:sldId id="348" r:id="rId27"/>
    <p:sldId id="401" r:id="rId28"/>
    <p:sldId id="350" r:id="rId29"/>
    <p:sldId id="355" r:id="rId30"/>
    <p:sldId id="356" r:id="rId31"/>
    <p:sldId id="530" r:id="rId32"/>
    <p:sldId id="510" r:id="rId33"/>
    <p:sldId id="509" r:id="rId34"/>
    <p:sldId id="511" r:id="rId35"/>
    <p:sldId id="512" r:id="rId36"/>
    <p:sldId id="514" r:id="rId37"/>
    <p:sldId id="513" r:id="rId38"/>
    <p:sldId id="515" r:id="rId39"/>
    <p:sldId id="516" r:id="rId40"/>
    <p:sldId id="517" r:id="rId41"/>
    <p:sldId id="518" r:id="rId42"/>
    <p:sldId id="532" r:id="rId43"/>
    <p:sldId id="525" r:id="rId44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17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afeva" initials="a" lastIdx="15" clrIdx="0"/>
  <p:cmAuthor id="1" name="Юхнович Ольга Леонидовна" initials="ЮОЛ" lastIdx="1" clrIdx="1"/>
  <p:cmAuthor id="2" name="Sony" initials="S" lastIdx="16" clrIdx="2"/>
  <p:cmAuthor id="3" name="Дейниченко Александр Александрович" initials="ДАА" lastIdx="43" clrIdx="3"/>
  <p:cmAuthor id="4" name="Яковлев Никита Константинович" initials="ЯНК" lastIdx="2" clrIdx="4">
    <p:extLst>
      <p:ext uri="{19B8F6BF-5375-455C-9EA6-DF929625EA0E}">
        <p15:presenceInfo xmlns:p15="http://schemas.microsoft.com/office/powerpoint/2012/main" userId="Яковлев Никита Константин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FBFBFB"/>
    <a:srgbClr val="0066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81" autoAdjust="0"/>
  </p:normalViewPr>
  <p:slideViewPr>
    <p:cSldViewPr>
      <p:cViewPr varScale="1">
        <p:scale>
          <a:sx n="104" d="100"/>
          <a:sy n="104" d="100"/>
        </p:scale>
        <p:origin x="114" y="258"/>
      </p:cViewPr>
      <p:guideLst>
        <p:guide orient="horz" pos="890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1" dirty="0" smtClean="0">
              <a:latin typeface="Cambria" panose="02040503050406030204" pitchFamily="18" charset="0"/>
            </a:rPr>
            <a:t>Подготовка ППЭ к проведению экзамена</a:t>
          </a:r>
        </a:p>
        <a:p>
          <a:r>
            <a:rPr lang="ru-RU" sz="2200" dirty="0" smtClean="0">
              <a:latin typeface="Cambria" panose="02040503050406030204" pitchFamily="18" charset="0"/>
            </a:rPr>
            <a:t>за 2-5 рабочих дней до экзамена</a:t>
          </a:r>
          <a:endParaRPr lang="ru-RU" dirty="0">
            <a:latin typeface="Cambria" panose="02040503050406030204" pitchFamily="18" charset="0"/>
          </a:endParaRPr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023EC32-6B61-4DD3-A858-D3E4AF61E9A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1" dirty="0" smtClean="0">
              <a:latin typeface="Cambria" panose="02040503050406030204" pitchFamily="18" charset="0"/>
            </a:rPr>
            <a:t>Контроль технической готовности ППЭ</a:t>
          </a:r>
        </a:p>
        <a:p>
          <a:r>
            <a:rPr lang="ru-RU" sz="2200" b="0" dirty="0" smtClean="0">
              <a:latin typeface="Cambria" panose="02040503050406030204" pitchFamily="18" charset="0"/>
            </a:rPr>
            <a:t> за 1 рабочий день до экзамена</a:t>
          </a:r>
          <a:endParaRPr lang="ru-RU" b="0" dirty="0">
            <a:latin typeface="Cambria" panose="02040503050406030204" pitchFamily="18" charset="0"/>
          </a:endParaRPr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A5D3118-4F7F-456E-8227-CCD1086BA78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1" dirty="0" smtClean="0">
              <a:latin typeface="Cambria" panose="02040503050406030204" pitchFamily="18" charset="0"/>
            </a:rPr>
            <a:t>Подготовка к экзамену</a:t>
          </a:r>
        </a:p>
        <a:p>
          <a:r>
            <a:rPr lang="ru-RU" sz="2400" b="0" dirty="0" smtClean="0">
              <a:latin typeface="Cambria" panose="02040503050406030204" pitchFamily="18" charset="0"/>
            </a:rPr>
            <a:t>день экзамена</a:t>
          </a:r>
          <a:endParaRPr lang="ru-RU" sz="2400" b="0" dirty="0">
            <a:latin typeface="Cambria" panose="02040503050406030204" pitchFamily="18" charset="0"/>
          </a:endParaRPr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96701637-7C02-4DB7-8488-0B69F46CDADC}" type="pres">
      <dgm:prSet presAssocID="{3B4C8B3B-283E-49F2-AD39-1BE2CB7434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783477-604A-4EEF-A23A-9EDBD39D45F1}" type="pres">
      <dgm:prSet presAssocID="{3B4C8B3B-283E-49F2-AD39-1BE2CB7434C2}" presName="dummyMaxCanvas" presStyleCnt="0">
        <dgm:presLayoutVars/>
      </dgm:prSet>
      <dgm:spPr/>
    </dgm:pt>
    <dgm:pt modelId="{C457D3D7-D343-4994-A457-8B09ADCD7796}" type="pres">
      <dgm:prSet presAssocID="{3B4C8B3B-283E-49F2-AD39-1BE2CB7434C2}" presName="ThreeNodes_1" presStyleLbl="node1" presStyleIdx="0" presStyleCnt="3" custLinFactNeighborX="-23529" custLinFactNeighborY="-1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39D14-33C1-4B53-94B8-8E51F4D05A36}" type="pres">
      <dgm:prSet presAssocID="{3B4C8B3B-283E-49F2-AD39-1BE2CB7434C2}" presName="ThreeNodes_2" presStyleLbl="node1" presStyleIdx="1" presStyleCnt="3" custLinFactNeighborX="-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9187F-E0E1-4A7C-A6F1-E32EDE8E9192}" type="pres">
      <dgm:prSet presAssocID="{3B4C8B3B-283E-49F2-AD39-1BE2CB7434C2}" presName="ThreeNodes_3" presStyleLbl="node1" presStyleIdx="2" presStyleCnt="3" custLinFactNeighborX="-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C42C2-4884-41CB-939E-655C28914F76}" type="pres">
      <dgm:prSet presAssocID="{3B4C8B3B-283E-49F2-AD39-1BE2CB7434C2}" presName="ThreeConn_1-2" presStyleLbl="fgAccFollowNode1" presStyleIdx="0" presStyleCnt="2" custLinFactNeighborX="-3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CEC2A-956E-40DA-A61E-A091EDAEFC20}" type="pres">
      <dgm:prSet presAssocID="{3B4C8B3B-283E-49F2-AD39-1BE2CB7434C2}" presName="ThreeConn_2-3" presStyleLbl="fgAccFollowNode1" presStyleIdx="1" presStyleCnt="2" custLinFactNeighborX="-50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60881-6AEA-4408-9F67-E1E10917F39A}" type="pres">
      <dgm:prSet presAssocID="{3B4C8B3B-283E-49F2-AD39-1BE2CB7434C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02BD7-C60B-42FE-BD6B-B7BA07A9AF5B}" type="pres">
      <dgm:prSet presAssocID="{3B4C8B3B-283E-49F2-AD39-1BE2CB7434C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1392B-775D-40CF-9B35-6C8E60B73B73}" type="pres">
      <dgm:prSet presAssocID="{3B4C8B3B-283E-49F2-AD39-1BE2CB7434C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DB1C1-C110-45AB-BCA9-444DF160E58D}" type="presOf" srcId="{3A5D3118-4F7F-456E-8227-CCD1086BA787}" destId="{22F1392B-775D-40CF-9B35-6C8E60B73B73}" srcOrd="1" destOrd="0" presId="urn:microsoft.com/office/officeart/2005/8/layout/vProcess5"/>
    <dgm:cxn modelId="{42B0A2CC-0197-4BE4-AAE7-CB2A3C273CB2}" type="presOf" srcId="{3A5D3118-4F7F-456E-8227-CCD1086BA787}" destId="{BCD9187F-E0E1-4A7C-A6F1-E32EDE8E9192}" srcOrd="0" destOrd="0" presId="urn:microsoft.com/office/officeart/2005/8/layout/vProcess5"/>
    <dgm:cxn modelId="{C1D11271-53DE-478A-9EE3-20783314820D}" type="presOf" srcId="{CB5A23BE-C680-4689-B604-3488EB3B3AC3}" destId="{BD860881-6AEA-4408-9F67-E1E10917F39A}" srcOrd="1" destOrd="0" presId="urn:microsoft.com/office/officeart/2005/8/layout/vProcess5"/>
    <dgm:cxn modelId="{7C8FECB0-C0CF-4A9C-8B54-31AE7C562B0E}" type="presOf" srcId="{CB5A23BE-C680-4689-B604-3488EB3B3AC3}" destId="{C457D3D7-D343-4994-A457-8B09ADCD7796}" srcOrd="0" destOrd="0" presId="urn:microsoft.com/office/officeart/2005/8/layout/vProcess5"/>
    <dgm:cxn modelId="{A4614B0E-632A-4271-B919-0D3C84C37706}" srcId="{3B4C8B3B-283E-49F2-AD39-1BE2CB7434C2}" destId="{3A5D3118-4F7F-456E-8227-CCD1086BA787}" srcOrd="2" destOrd="0" parTransId="{E15AB79D-FCAC-43EE-BD31-7C0E5855DE7F}" sibTransId="{6D71155C-AA0E-4531-952E-EAD3A283DD83}"/>
    <dgm:cxn modelId="{F3E7BE53-AAC3-44A6-A868-0EA7170B47AF}" type="presOf" srcId="{3B4C8B3B-283E-49F2-AD39-1BE2CB7434C2}" destId="{96701637-7C02-4DB7-8488-0B69F46CDADC}" srcOrd="0" destOrd="0" presId="urn:microsoft.com/office/officeart/2005/8/layout/vProcess5"/>
    <dgm:cxn modelId="{C6AEDBBA-93D2-4022-99D5-50045EBC73ED}" type="presOf" srcId="{1023EC32-6B61-4DD3-A858-D3E4AF61E9AC}" destId="{6E939D14-33C1-4B53-94B8-8E51F4D05A36}" srcOrd="0" destOrd="0" presId="urn:microsoft.com/office/officeart/2005/8/layout/vProcess5"/>
    <dgm:cxn modelId="{2EBD7B5F-45CC-4C91-AEAF-1C330E0639B6}" type="presOf" srcId="{1023EC32-6B61-4DD3-A858-D3E4AF61E9AC}" destId="{A0B02BD7-C60B-42FE-BD6B-B7BA07A9AF5B}" srcOrd="1" destOrd="0" presId="urn:microsoft.com/office/officeart/2005/8/layout/vProcess5"/>
    <dgm:cxn modelId="{B14DD636-EB5E-4673-BAAB-AD77750C6154}" type="presOf" srcId="{CCFBD72B-DC03-45C9-9265-15CAA7547502}" destId="{F6CC42C2-4884-41CB-939E-655C28914F76}" srcOrd="0" destOrd="0" presId="urn:microsoft.com/office/officeart/2005/8/layout/vProcess5"/>
    <dgm:cxn modelId="{EC6A557A-01A7-4844-BFB8-36F5A4A3A126}" srcId="{3B4C8B3B-283E-49F2-AD39-1BE2CB7434C2}" destId="{1023EC32-6B61-4DD3-A858-D3E4AF61E9AC}" srcOrd="1" destOrd="0" parTransId="{F1164BA4-37B7-43C3-B4F1-DDD2F9B09B56}" sibTransId="{62104547-21D0-445F-B03D-A0DAE0C8FCB1}"/>
    <dgm:cxn modelId="{AE4CDC69-2F59-49FD-893C-3B74AD32DCF6}" type="presOf" srcId="{62104547-21D0-445F-B03D-A0DAE0C8FCB1}" destId="{3ACCEC2A-956E-40DA-A61E-A091EDAEFC20}" srcOrd="0" destOrd="0" presId="urn:microsoft.com/office/officeart/2005/8/layout/vProcess5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3873CA09-BB12-475A-B656-A17E2C060668}" type="presParOf" srcId="{96701637-7C02-4DB7-8488-0B69F46CDADC}" destId="{86783477-604A-4EEF-A23A-9EDBD39D45F1}" srcOrd="0" destOrd="0" presId="urn:microsoft.com/office/officeart/2005/8/layout/vProcess5"/>
    <dgm:cxn modelId="{7F7B2646-8AC3-4BBD-8D63-8618BF84B49D}" type="presParOf" srcId="{96701637-7C02-4DB7-8488-0B69F46CDADC}" destId="{C457D3D7-D343-4994-A457-8B09ADCD7796}" srcOrd="1" destOrd="0" presId="urn:microsoft.com/office/officeart/2005/8/layout/vProcess5"/>
    <dgm:cxn modelId="{59282A2D-DA68-4DD5-921D-CF2EF5FEE6A6}" type="presParOf" srcId="{96701637-7C02-4DB7-8488-0B69F46CDADC}" destId="{6E939D14-33C1-4B53-94B8-8E51F4D05A36}" srcOrd="2" destOrd="0" presId="urn:microsoft.com/office/officeart/2005/8/layout/vProcess5"/>
    <dgm:cxn modelId="{806A0FAE-7EB5-4274-A31F-934DD282114A}" type="presParOf" srcId="{96701637-7C02-4DB7-8488-0B69F46CDADC}" destId="{BCD9187F-E0E1-4A7C-A6F1-E32EDE8E9192}" srcOrd="3" destOrd="0" presId="urn:microsoft.com/office/officeart/2005/8/layout/vProcess5"/>
    <dgm:cxn modelId="{50346BA1-2A9F-4F2E-B8C8-57E2FC2441D4}" type="presParOf" srcId="{96701637-7C02-4DB7-8488-0B69F46CDADC}" destId="{F6CC42C2-4884-41CB-939E-655C28914F76}" srcOrd="4" destOrd="0" presId="urn:microsoft.com/office/officeart/2005/8/layout/vProcess5"/>
    <dgm:cxn modelId="{50A4745B-7D1B-43CA-B2A2-6A6D492F3A23}" type="presParOf" srcId="{96701637-7C02-4DB7-8488-0B69F46CDADC}" destId="{3ACCEC2A-956E-40DA-A61E-A091EDAEFC20}" srcOrd="5" destOrd="0" presId="urn:microsoft.com/office/officeart/2005/8/layout/vProcess5"/>
    <dgm:cxn modelId="{F3EE4A49-C175-40D8-AF12-BFE828A33934}" type="presParOf" srcId="{96701637-7C02-4DB7-8488-0B69F46CDADC}" destId="{BD860881-6AEA-4408-9F67-E1E10917F39A}" srcOrd="6" destOrd="0" presId="urn:microsoft.com/office/officeart/2005/8/layout/vProcess5"/>
    <dgm:cxn modelId="{B96F4EFE-65C9-4676-A357-565494F841E3}" type="presParOf" srcId="{96701637-7C02-4DB7-8488-0B69F46CDADC}" destId="{A0B02BD7-C60B-42FE-BD6B-B7BA07A9AF5B}" srcOrd="7" destOrd="0" presId="urn:microsoft.com/office/officeart/2005/8/layout/vProcess5"/>
    <dgm:cxn modelId="{E36FF7A3-A826-4408-AAB4-3FA4F466E91B}" type="presParOf" srcId="{96701637-7C02-4DB7-8488-0B69F46CDADC}" destId="{22F1392B-775D-40CF-9B35-6C8E60B73B7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2. 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4. Проведение экзамена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</a:rPr>
            <a:t>3. Подготовка к экзамену</a:t>
          </a:r>
          <a:endParaRPr lang="ru-RU" sz="2100" dirty="0">
            <a:solidFill>
              <a:schemeClr val="bg1"/>
            </a:solidFill>
          </a:endParaRPr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4F213787-C511-40F9-81EF-E9692372CB91}" type="presOf" srcId="{BD9A0D7A-37E8-4EAB-A30E-E5A0B02993A1}" destId="{676784D6-B9A0-4510-A81F-C30A28DAE71B}" srcOrd="0" destOrd="0" presId="urn:microsoft.com/office/officeart/2005/8/layout/chevron1"/>
    <dgm:cxn modelId="{EF84A10F-D07A-4202-94BB-6D2F33010AF4}" type="presOf" srcId="{DCFC4E16-D5A6-47B7-A638-9A5635A9916F}" destId="{DD49FCAE-BF41-49BC-AE66-BE6865274377}" srcOrd="0" destOrd="0" presId="urn:microsoft.com/office/officeart/2005/8/layout/chevron1"/>
    <dgm:cxn modelId="{427D5A6C-7841-4C70-B47A-3C9115F5B6A6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F55BDE18-50E2-423B-AC79-7F64E288BD7F}" type="presOf" srcId="{0150501E-42A2-496F-8BA4-6A75717728B8}" destId="{195DD8B8-3341-427B-96E7-098BBBFA0003}" srcOrd="0" destOrd="0" presId="urn:microsoft.com/office/officeart/2005/8/layout/chevron1"/>
    <dgm:cxn modelId="{E3B4DA36-AFE0-4014-B7E1-C754F17F9F5D}" type="presParOf" srcId="{195DD8B8-3341-427B-96E7-098BBBFA0003}" destId="{DD49FCAE-BF41-49BC-AE66-BE6865274377}" srcOrd="0" destOrd="0" presId="urn:microsoft.com/office/officeart/2005/8/layout/chevron1"/>
    <dgm:cxn modelId="{0140B232-9A52-417B-A0B6-F3C6BD7E36AE}" type="presParOf" srcId="{195DD8B8-3341-427B-96E7-098BBBFA0003}" destId="{FFCCB655-2033-4B4F-9A8D-F11EFCF14005}" srcOrd="1" destOrd="0" presId="urn:microsoft.com/office/officeart/2005/8/layout/chevron1"/>
    <dgm:cxn modelId="{43EE9B13-574A-4472-96DB-80B7EED8AAB5}" type="presParOf" srcId="{195DD8B8-3341-427B-96E7-098BBBFA0003}" destId="{6EA90A98-208F-4047-A4D2-2FF2D2D30D7A}" srcOrd="2" destOrd="0" presId="urn:microsoft.com/office/officeart/2005/8/layout/chevron1"/>
    <dgm:cxn modelId="{744BD539-F3E7-443C-8C6D-98AEF98BC3D0}" type="presParOf" srcId="{195DD8B8-3341-427B-96E7-098BBBFA0003}" destId="{7C65E01F-817D-4C1F-83D5-0757148DFA3A}" srcOrd="3" destOrd="0" presId="urn:microsoft.com/office/officeart/2005/8/layout/chevron1"/>
    <dgm:cxn modelId="{6CD40226-B379-44A1-A3B6-80042B1977A0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2. 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4. Проведение экзамена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</a:rPr>
            <a:t>3. Подготовка к экзамену</a:t>
          </a:r>
          <a:endParaRPr lang="ru-RU" sz="2100" dirty="0">
            <a:solidFill>
              <a:schemeClr val="bg1"/>
            </a:solidFill>
          </a:endParaRPr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6FBB11AE-A6E2-4BFA-A02A-B5D6033A11FF}" type="presOf" srcId="{0150501E-42A2-496F-8BA4-6A75717728B8}" destId="{195DD8B8-3341-427B-96E7-098BBBFA0003}" srcOrd="0" destOrd="0" presId="urn:microsoft.com/office/officeart/2005/8/layout/chevron1"/>
    <dgm:cxn modelId="{3FBC1307-7961-483A-ABA3-09EB3538C6CA}" type="presOf" srcId="{BD9A0D7A-37E8-4EAB-A30E-E5A0B02993A1}" destId="{676784D6-B9A0-4510-A81F-C30A28DAE71B}" srcOrd="0" destOrd="0" presId="urn:microsoft.com/office/officeart/2005/8/layout/chevron1"/>
    <dgm:cxn modelId="{53D7989D-5486-43DD-BC3F-BC373BDFC3F5}" type="presOf" srcId="{DCFC4E16-D5A6-47B7-A638-9A5635A9916F}" destId="{DD49FCAE-BF41-49BC-AE66-BE6865274377}" srcOrd="0" destOrd="0" presId="urn:microsoft.com/office/officeart/2005/8/layout/chevron1"/>
    <dgm:cxn modelId="{57AD1FCA-1CD9-4EA1-8A05-C211D1FCEBB4}" type="presOf" srcId="{0BCF2590-E737-45F5-8B17-1D7E57C10ACA}" destId="{6EA90A98-208F-4047-A4D2-2FF2D2D30D7A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2511493F-A66E-40A7-84C7-04DFCC6E6937}" type="presParOf" srcId="{195DD8B8-3341-427B-96E7-098BBBFA0003}" destId="{DD49FCAE-BF41-49BC-AE66-BE6865274377}" srcOrd="0" destOrd="0" presId="urn:microsoft.com/office/officeart/2005/8/layout/chevron1"/>
    <dgm:cxn modelId="{C2FE7DA5-43EA-4096-B168-B8BA0B7FEBF6}" type="presParOf" srcId="{195DD8B8-3341-427B-96E7-098BBBFA0003}" destId="{FFCCB655-2033-4B4F-9A8D-F11EFCF14005}" srcOrd="1" destOrd="0" presId="urn:microsoft.com/office/officeart/2005/8/layout/chevron1"/>
    <dgm:cxn modelId="{88D4E0E6-28C9-4855-95A6-61CDF865B686}" type="presParOf" srcId="{195DD8B8-3341-427B-96E7-098BBBFA0003}" destId="{6EA90A98-208F-4047-A4D2-2FF2D2D30D7A}" srcOrd="2" destOrd="0" presId="urn:microsoft.com/office/officeart/2005/8/layout/chevron1"/>
    <dgm:cxn modelId="{87457066-22AC-42ED-8BD8-8554E22B9136}" type="presParOf" srcId="{195DD8B8-3341-427B-96E7-098BBBFA0003}" destId="{7C65E01F-817D-4C1F-83D5-0757148DFA3A}" srcOrd="3" destOrd="0" presId="urn:microsoft.com/office/officeart/2005/8/layout/chevron1"/>
    <dgm:cxn modelId="{8B6CDEB8-1424-4E42-888D-97566856FF2F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  <a:cs typeface="Times New Roman" panose="02020603050405020304" pitchFamily="18" charset="0"/>
            </a:rPr>
            <a:t>Инструктаж участников о процедуре проведения экзамена и заполнению бланков регистрации</a:t>
          </a:r>
          <a:endParaRPr lang="ru-RU" sz="1800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Выдача участникам  ИК</a:t>
          </a:r>
          <a:endParaRPr lang="ru-RU" sz="1800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Заполнение бланка регистрации</a:t>
          </a:r>
          <a:endParaRPr lang="ru-RU" sz="1800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F61966F9-62A6-4C8A-A498-2481E091F85D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D103167-0DC0-4DD6-8517-092FF2D554CD}" type="parTrans" cxnId="{85B7D9FF-8955-4CE1-BE4A-A6CBEA7A4F9B}">
      <dgm:prSet/>
      <dgm:spPr/>
      <dgm:t>
        <a:bodyPr/>
        <a:lstStyle/>
        <a:p>
          <a:endParaRPr lang="ru-RU"/>
        </a:p>
      </dgm:t>
    </dgm:pt>
    <dgm:pt modelId="{BB1FD8C7-717F-4344-8091-164E720C0F4A}" type="sibTrans" cxnId="{85B7D9FF-8955-4CE1-BE4A-A6CBEA7A4F9B}">
      <dgm:prSet/>
      <dgm:spPr/>
      <dgm:t>
        <a:bodyPr/>
        <a:lstStyle/>
        <a:p>
          <a:endParaRPr lang="ru-RU"/>
        </a:p>
      </dgm:t>
    </dgm:pt>
    <dgm:pt modelId="{B513C5C6-3020-444C-84BE-09EC5AC0671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2A26284-9943-409F-9700-F75D8245FAA9}" type="parTrans" cxnId="{29E67473-9CAF-4989-A76B-69E7C708D897}">
      <dgm:prSet/>
      <dgm:spPr/>
      <dgm:t>
        <a:bodyPr/>
        <a:lstStyle/>
        <a:p>
          <a:endParaRPr lang="ru-RU"/>
        </a:p>
      </dgm:t>
    </dgm:pt>
    <dgm:pt modelId="{64B81648-8E5B-4C3B-BA3D-5F19AE42953E}" type="sibTrans" cxnId="{29E67473-9CAF-4989-A76B-69E7C708D897}">
      <dgm:prSet/>
      <dgm:spPr/>
      <dgm:t>
        <a:bodyPr/>
        <a:lstStyle/>
        <a:p>
          <a:endParaRPr lang="ru-RU"/>
        </a:p>
      </dgm:t>
    </dgm:pt>
    <dgm:pt modelId="{7DC2C69A-88DD-420B-8168-EA646393513F}">
      <dgm:prSet phldrT="[Текст]" custT="1"/>
      <dgm:spPr>
        <a:noFill/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  <a:cs typeface="Times New Roman" panose="02020603050405020304" pitchFamily="18" charset="0"/>
            </a:rPr>
            <a:t>Получение пакетов с ИК</a:t>
          </a:r>
          <a:endParaRPr lang="ru-RU" sz="1800" dirty="0"/>
        </a:p>
      </dgm:t>
    </dgm:pt>
    <dgm:pt modelId="{D458BF10-00BC-4749-85DC-5A7FBADDC93E}" type="parTrans" cxnId="{A568418A-38E0-4EDF-8CB1-6AA4E262856C}">
      <dgm:prSet/>
      <dgm:spPr/>
      <dgm:t>
        <a:bodyPr/>
        <a:lstStyle/>
        <a:p>
          <a:endParaRPr lang="ru-RU"/>
        </a:p>
      </dgm:t>
    </dgm:pt>
    <dgm:pt modelId="{F60BF732-C3BF-427A-B744-D18547E6F9CD}" type="sibTrans" cxnId="{A568418A-38E0-4EDF-8CB1-6AA4E262856C}">
      <dgm:prSet/>
      <dgm:spPr/>
      <dgm:t>
        <a:bodyPr/>
        <a:lstStyle/>
        <a:p>
          <a:endParaRPr lang="ru-RU"/>
        </a:p>
      </dgm:t>
    </dgm:pt>
    <dgm:pt modelId="{D40E0F41-BC70-4A1D-8E00-F33CE1243ACD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Ожидание очереди сдачи экзамена</a:t>
          </a:r>
          <a:endParaRPr lang="ru-RU" sz="1800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2371CBC8-FF56-4FBA-A967-9A6EEEC54AD1}" type="sibTrans" cxnId="{A8DB322A-C1B7-4567-A154-415440AB3188}">
      <dgm:prSet/>
      <dgm:spPr/>
      <dgm:t>
        <a:bodyPr/>
        <a:lstStyle/>
        <a:p>
          <a:endParaRPr lang="ru-RU"/>
        </a:p>
      </dgm:t>
    </dgm:pt>
    <dgm:pt modelId="{BEB5FB67-D889-4A2C-9F71-2568C9391127}" type="parTrans" cxnId="{A8DB322A-C1B7-4567-A154-415440AB3188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DB58FC5A-D890-464E-B4BD-D9A5AB3413EF}" type="pres">
      <dgm:prSet presAssocID="{B513C5C6-3020-444C-84BE-09EC5AC06712}" presName="composite" presStyleCnt="0"/>
      <dgm:spPr/>
    </dgm:pt>
    <dgm:pt modelId="{7AB5C762-2123-4019-9F96-E1750E20B62E}" type="pres">
      <dgm:prSet presAssocID="{B513C5C6-3020-444C-84BE-09EC5AC0671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10D99-A992-4E50-A655-F16058AF98F9}" type="pres">
      <dgm:prSet presAssocID="{B513C5C6-3020-444C-84BE-09EC5AC06712}" presName="descendantText" presStyleLbl="alignAcc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9E429-18DD-401D-842F-5E570F5D6B56}" type="pres">
      <dgm:prSet presAssocID="{64B81648-8E5B-4C3B-BA3D-5F19AE42953E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2" presStyleCnt="5" custLinFactNeighborX="1104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5327-3FF4-4C06-97AF-82BD2AE007BA}" type="pres">
      <dgm:prSet presAssocID="{6D71155C-AA0E-4531-952E-EAD3A283DD83}" presName="sp" presStyleCnt="0"/>
      <dgm:spPr/>
    </dgm:pt>
    <dgm:pt modelId="{5E46123B-FB29-4B70-A758-2796B4419884}" type="pres">
      <dgm:prSet presAssocID="{F61966F9-62A6-4C8A-A498-2481E091F85D}" presName="composite" presStyleCnt="0"/>
      <dgm:spPr/>
    </dgm:pt>
    <dgm:pt modelId="{516AE16F-B409-4A26-89F8-A081D68A1F67}" type="pres">
      <dgm:prSet presAssocID="{F61966F9-62A6-4C8A-A498-2481E091F85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BC961-7810-402B-96DB-168FC6D95762}" type="pres">
      <dgm:prSet presAssocID="{F61966F9-62A6-4C8A-A498-2481E091F85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E67473-9CAF-4989-A76B-69E7C708D897}" srcId="{3B4C8B3B-283E-49F2-AD39-1BE2CB7434C2}" destId="{B513C5C6-3020-444C-84BE-09EC5AC06712}" srcOrd="1" destOrd="0" parTransId="{82A26284-9943-409F-9700-F75D8245FAA9}" sibTransId="{64B81648-8E5B-4C3B-BA3D-5F19AE42953E}"/>
    <dgm:cxn modelId="{500C4603-376A-4B38-9CCF-EA6E7CE492DF}" type="presOf" srcId="{F61966F9-62A6-4C8A-A498-2481E091F85D}" destId="{516AE16F-B409-4A26-89F8-A081D68A1F67}" srcOrd="0" destOrd="0" presId="urn:microsoft.com/office/officeart/2005/8/layout/chevron2"/>
    <dgm:cxn modelId="{4D350DB1-0A4E-45B4-A809-A3F12311779E}" srcId="{B513C5C6-3020-444C-84BE-09EC5AC06712}" destId="{5E6E2C58-2C6C-4115-A436-DB693C5AF8D4}" srcOrd="0" destOrd="0" parTransId="{B8B38B19-6D01-482A-97B7-97761A1BFA68}" sibTransId="{EADB95D1-6488-43EF-9682-DEDC9D620A9B}"/>
    <dgm:cxn modelId="{85B7D9FF-8955-4CE1-BE4A-A6CBEA7A4F9B}" srcId="{3B4C8B3B-283E-49F2-AD39-1BE2CB7434C2}" destId="{F61966F9-62A6-4C8A-A498-2481E091F85D}" srcOrd="4" destOrd="0" parTransId="{ED103167-0DC0-4DD6-8517-092FF2D554CD}" sibTransId="{BB1FD8C7-717F-4344-8091-164E720C0F4A}"/>
    <dgm:cxn modelId="{A568418A-38E0-4EDF-8CB1-6AA4E262856C}" srcId="{CB5A23BE-C680-4689-B604-3488EB3B3AC3}" destId="{7DC2C69A-88DD-420B-8168-EA646393513F}" srcOrd="0" destOrd="0" parTransId="{D458BF10-00BC-4749-85DC-5A7FBADDC93E}" sibTransId="{F60BF732-C3BF-427A-B744-D18547E6F9CD}"/>
    <dgm:cxn modelId="{04AE770E-F2E3-44C5-BE71-A39DAD9091BF}" type="presOf" srcId="{B513C5C6-3020-444C-84BE-09EC5AC06712}" destId="{7AB5C762-2123-4019-9F96-E1750E20B62E}" srcOrd="0" destOrd="0" presId="urn:microsoft.com/office/officeart/2005/8/layout/chevron2"/>
    <dgm:cxn modelId="{309FB071-F56E-4816-9795-FB89DDD8108B}" type="presOf" srcId="{CB5A23BE-C680-4689-B604-3488EB3B3AC3}" destId="{52BCA8E1-ABC5-400D-A0B3-B88CFEDAA284}" srcOrd="0" destOrd="0" presId="urn:microsoft.com/office/officeart/2005/8/layout/chevron2"/>
    <dgm:cxn modelId="{D5F0F2D2-2085-4FF9-95C0-92395C82F856}" type="presOf" srcId="{77C24FA6-2141-4283-ACD5-B5764B1054CD}" destId="{8A5653B8-BF68-43B1-86F5-25D3C611B37A}" srcOrd="0" destOrd="0" presId="urn:microsoft.com/office/officeart/2005/8/layout/chevron2"/>
    <dgm:cxn modelId="{A4614B0E-632A-4271-B919-0D3C84C37706}" srcId="{3B4C8B3B-283E-49F2-AD39-1BE2CB7434C2}" destId="{3A5D3118-4F7F-456E-8227-CCD1086BA787}" srcOrd="3" destOrd="0" parTransId="{E15AB79D-FCAC-43EE-BD31-7C0E5855DE7F}" sibTransId="{6D71155C-AA0E-4531-952E-EAD3A283DD83}"/>
    <dgm:cxn modelId="{8C4054EA-036F-4FE8-BAFF-3689C30088CA}" type="presOf" srcId="{1023EC32-6B61-4DD3-A858-D3E4AF61E9AC}" destId="{41D27B5D-4946-4C52-8D57-AA1FDA441CA5}" srcOrd="0" destOrd="0" presId="urn:microsoft.com/office/officeart/2005/8/layout/chevron2"/>
    <dgm:cxn modelId="{451B243E-82DE-4B52-AF1D-70E4BC072937}" type="presOf" srcId="{D40E0F41-BC70-4A1D-8E00-F33CE1243ACD}" destId="{637BC961-7810-402B-96DB-168FC6D95762}" srcOrd="0" destOrd="0" presId="urn:microsoft.com/office/officeart/2005/8/layout/chevron2"/>
    <dgm:cxn modelId="{47F30E49-221F-4EC8-862B-DAB7E6EBA4AD}" type="presOf" srcId="{7DC2C69A-88DD-420B-8168-EA646393513F}" destId="{C98DA9C1-C28F-451C-B3CC-465387438DA5}" srcOrd="0" destOrd="0" presId="urn:microsoft.com/office/officeart/2005/8/layout/chevron2"/>
    <dgm:cxn modelId="{3901F9EE-7406-46DF-958C-14A0138C6F6B}" type="presOf" srcId="{3A5D3118-4F7F-456E-8227-CCD1086BA787}" destId="{A11AC1EA-7C4B-47EF-9C7E-CEB8A51C6FA4}" srcOrd="0" destOrd="0" presId="urn:microsoft.com/office/officeart/2005/8/layout/chevron2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3312E5D7-AB30-40B2-BE92-9D16D1ADA25F}" type="presOf" srcId="{5E6E2C58-2C6C-4115-A436-DB693C5AF8D4}" destId="{8F010D99-A992-4E50-A655-F16058AF98F9}" srcOrd="0" destOrd="0" presId="urn:microsoft.com/office/officeart/2005/8/layout/chevron2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A8DB322A-C1B7-4567-A154-415440AB3188}" srcId="{F61966F9-62A6-4C8A-A498-2481E091F85D}" destId="{D40E0F41-BC70-4A1D-8E00-F33CE1243ACD}" srcOrd="0" destOrd="0" parTransId="{BEB5FB67-D889-4A2C-9F71-2568C9391127}" sibTransId="{2371CBC8-FF56-4FBA-A967-9A6EEEC54AD1}"/>
    <dgm:cxn modelId="{EC6A557A-01A7-4844-BFB8-36F5A4A3A126}" srcId="{3B4C8B3B-283E-49F2-AD39-1BE2CB7434C2}" destId="{1023EC32-6B61-4DD3-A858-D3E4AF61E9AC}" srcOrd="2" destOrd="0" parTransId="{F1164BA4-37B7-43C3-B4F1-DDD2F9B09B56}" sibTransId="{62104547-21D0-445F-B03D-A0DAE0C8FCB1}"/>
    <dgm:cxn modelId="{B320B315-2C21-4613-A8E9-F9C5E6341FC6}" type="presOf" srcId="{D9FC18EF-9160-4CA8-841D-F9662AFB6422}" destId="{E5D0A532-88F3-43DA-AC32-EA4511194167}" srcOrd="0" destOrd="0" presId="urn:microsoft.com/office/officeart/2005/8/layout/chevron2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6A9CB112-DB7D-4318-B36B-C68174D09E1F}" type="presOf" srcId="{3B4C8B3B-283E-49F2-AD39-1BE2CB7434C2}" destId="{233D697A-1417-4D2D-B062-89ECE1EBC9CB}" srcOrd="0" destOrd="0" presId="urn:microsoft.com/office/officeart/2005/8/layout/chevron2"/>
    <dgm:cxn modelId="{B4FFBFF8-215F-4000-AEDC-42BDB0E32EBD}" type="presParOf" srcId="{233D697A-1417-4D2D-B062-89ECE1EBC9CB}" destId="{82DB6965-B96D-4D94-AAC1-BE01B274DB10}" srcOrd="0" destOrd="0" presId="urn:microsoft.com/office/officeart/2005/8/layout/chevron2"/>
    <dgm:cxn modelId="{F209380C-DF90-4ACE-A042-878FC5730449}" type="presParOf" srcId="{82DB6965-B96D-4D94-AAC1-BE01B274DB10}" destId="{52BCA8E1-ABC5-400D-A0B3-B88CFEDAA284}" srcOrd="0" destOrd="0" presId="urn:microsoft.com/office/officeart/2005/8/layout/chevron2"/>
    <dgm:cxn modelId="{A9ED9818-6251-4F01-8B0B-81590BB4833E}" type="presParOf" srcId="{82DB6965-B96D-4D94-AAC1-BE01B274DB10}" destId="{C98DA9C1-C28F-451C-B3CC-465387438DA5}" srcOrd="1" destOrd="0" presId="urn:microsoft.com/office/officeart/2005/8/layout/chevron2"/>
    <dgm:cxn modelId="{E8140A30-3511-45F0-9228-A921017E122A}" type="presParOf" srcId="{233D697A-1417-4D2D-B062-89ECE1EBC9CB}" destId="{1CD31963-1705-46FD-AA1A-43308133F108}" srcOrd="1" destOrd="0" presId="urn:microsoft.com/office/officeart/2005/8/layout/chevron2"/>
    <dgm:cxn modelId="{C94EA096-FAF3-4253-B69B-AE69BFCC0B9F}" type="presParOf" srcId="{233D697A-1417-4D2D-B062-89ECE1EBC9CB}" destId="{DB58FC5A-D890-464E-B4BD-D9A5AB3413EF}" srcOrd="2" destOrd="0" presId="urn:microsoft.com/office/officeart/2005/8/layout/chevron2"/>
    <dgm:cxn modelId="{2F8BA669-B292-4E4C-874F-565A73279043}" type="presParOf" srcId="{DB58FC5A-D890-464E-B4BD-D9A5AB3413EF}" destId="{7AB5C762-2123-4019-9F96-E1750E20B62E}" srcOrd="0" destOrd="0" presId="urn:microsoft.com/office/officeart/2005/8/layout/chevron2"/>
    <dgm:cxn modelId="{A4D51E3F-FEAB-41DA-97DB-919F44EE1E70}" type="presParOf" srcId="{DB58FC5A-D890-464E-B4BD-D9A5AB3413EF}" destId="{8F010D99-A992-4E50-A655-F16058AF98F9}" srcOrd="1" destOrd="0" presId="urn:microsoft.com/office/officeart/2005/8/layout/chevron2"/>
    <dgm:cxn modelId="{4DB21609-9FAD-4870-990E-38A998258F5A}" type="presParOf" srcId="{233D697A-1417-4D2D-B062-89ECE1EBC9CB}" destId="{02D9E429-18DD-401D-842F-5E570F5D6B56}" srcOrd="3" destOrd="0" presId="urn:microsoft.com/office/officeart/2005/8/layout/chevron2"/>
    <dgm:cxn modelId="{79B26776-1122-4D98-BEFB-550A8FD66984}" type="presParOf" srcId="{233D697A-1417-4D2D-B062-89ECE1EBC9CB}" destId="{13E4D19A-0A6D-4338-AC4F-15499ADC22EC}" srcOrd="4" destOrd="0" presId="urn:microsoft.com/office/officeart/2005/8/layout/chevron2"/>
    <dgm:cxn modelId="{63B272EA-F4DE-4965-A092-491B41365B13}" type="presParOf" srcId="{13E4D19A-0A6D-4338-AC4F-15499ADC22EC}" destId="{41D27B5D-4946-4C52-8D57-AA1FDA441CA5}" srcOrd="0" destOrd="0" presId="urn:microsoft.com/office/officeart/2005/8/layout/chevron2"/>
    <dgm:cxn modelId="{9D75E280-DAE1-4817-A807-BF9F1BC43B3A}" type="presParOf" srcId="{13E4D19A-0A6D-4338-AC4F-15499ADC22EC}" destId="{8A5653B8-BF68-43B1-86F5-25D3C611B37A}" srcOrd="1" destOrd="0" presId="urn:microsoft.com/office/officeart/2005/8/layout/chevron2"/>
    <dgm:cxn modelId="{76B56597-2895-47DF-AD53-F15DB529B1C4}" type="presParOf" srcId="{233D697A-1417-4D2D-B062-89ECE1EBC9CB}" destId="{7B915339-F2C1-4061-8B65-76916915F0FC}" srcOrd="5" destOrd="0" presId="urn:microsoft.com/office/officeart/2005/8/layout/chevron2"/>
    <dgm:cxn modelId="{396514DD-DBD3-4501-AB5F-7C811A9D6BD0}" type="presParOf" srcId="{233D697A-1417-4D2D-B062-89ECE1EBC9CB}" destId="{B6D4928C-ECD3-4AED-A9DA-E9811D18746F}" srcOrd="6" destOrd="0" presId="urn:microsoft.com/office/officeart/2005/8/layout/chevron2"/>
    <dgm:cxn modelId="{05C369FA-C8CC-4F87-9345-6054A24A3752}" type="presParOf" srcId="{B6D4928C-ECD3-4AED-A9DA-E9811D18746F}" destId="{A11AC1EA-7C4B-47EF-9C7E-CEB8A51C6FA4}" srcOrd="0" destOrd="0" presId="urn:microsoft.com/office/officeart/2005/8/layout/chevron2"/>
    <dgm:cxn modelId="{AC6349BB-A364-4088-ADE8-5BC0CA98DB0B}" type="presParOf" srcId="{B6D4928C-ECD3-4AED-A9DA-E9811D18746F}" destId="{E5D0A532-88F3-43DA-AC32-EA4511194167}" srcOrd="1" destOrd="0" presId="urn:microsoft.com/office/officeart/2005/8/layout/chevron2"/>
    <dgm:cxn modelId="{06889889-FD91-47A6-86EE-3816152871D4}" type="presParOf" srcId="{233D697A-1417-4D2D-B062-89ECE1EBC9CB}" destId="{32725327-3FF4-4C06-97AF-82BD2AE007BA}" srcOrd="7" destOrd="0" presId="urn:microsoft.com/office/officeart/2005/8/layout/chevron2"/>
    <dgm:cxn modelId="{FCF77439-55CB-41A5-BABB-BF306D0FE8B2}" type="presParOf" srcId="{233D697A-1417-4D2D-B062-89ECE1EBC9CB}" destId="{5E46123B-FB29-4B70-A758-2796B4419884}" srcOrd="8" destOrd="0" presId="urn:microsoft.com/office/officeart/2005/8/layout/chevron2"/>
    <dgm:cxn modelId="{EAE5740E-94E6-4F5B-B345-2A40CA971748}" type="presParOf" srcId="{5E46123B-FB29-4B70-A758-2796B4419884}" destId="{516AE16F-B409-4A26-89F8-A081D68A1F67}" srcOrd="0" destOrd="0" presId="urn:microsoft.com/office/officeart/2005/8/layout/chevron2"/>
    <dgm:cxn modelId="{924D87D1-C179-4C67-99C8-C47D894538A9}" type="presParOf" srcId="{5E46123B-FB29-4B70-A758-2796B4419884}" destId="{637BC961-7810-402B-96DB-168FC6D957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2. 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4. Проведение экзамена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</a:rPr>
            <a:t>3. Подготовка к экзамену</a:t>
          </a:r>
          <a:endParaRPr lang="ru-RU" sz="2100" dirty="0">
            <a:solidFill>
              <a:schemeClr val="bg1"/>
            </a:solidFill>
          </a:endParaRPr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361A64FB-76FA-460F-A5C2-3CA496C64888}" type="presOf" srcId="{DCFC4E16-D5A6-47B7-A638-9A5635A9916F}" destId="{DD49FCAE-BF41-49BC-AE66-BE6865274377}" srcOrd="0" destOrd="0" presId="urn:microsoft.com/office/officeart/2005/8/layout/chevron1"/>
    <dgm:cxn modelId="{69AC34BB-4FFD-4023-AEF2-D7D604B7DE99}" type="presOf" srcId="{0150501E-42A2-496F-8BA4-6A75717728B8}" destId="{195DD8B8-3341-427B-96E7-098BBBFA0003}" srcOrd="0" destOrd="0" presId="urn:microsoft.com/office/officeart/2005/8/layout/chevron1"/>
    <dgm:cxn modelId="{46CDBA49-EA4C-4430-81E5-E0BF30595709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33DA78D7-343A-4FC4-A9B1-0C73B8A7236D}" type="presOf" srcId="{BD9A0D7A-37E8-4EAB-A30E-E5A0B02993A1}" destId="{676784D6-B9A0-4510-A81F-C30A28DAE71B}" srcOrd="0" destOrd="0" presId="urn:microsoft.com/office/officeart/2005/8/layout/chevron1"/>
    <dgm:cxn modelId="{1F1CA434-A3FE-477B-8A41-A1338BC79563}" type="presParOf" srcId="{195DD8B8-3341-427B-96E7-098BBBFA0003}" destId="{DD49FCAE-BF41-49BC-AE66-BE6865274377}" srcOrd="0" destOrd="0" presId="urn:microsoft.com/office/officeart/2005/8/layout/chevron1"/>
    <dgm:cxn modelId="{225D3A7E-B8EC-4280-8BC3-057EAFE0BEA4}" type="presParOf" srcId="{195DD8B8-3341-427B-96E7-098BBBFA0003}" destId="{FFCCB655-2033-4B4F-9A8D-F11EFCF14005}" srcOrd="1" destOrd="0" presId="urn:microsoft.com/office/officeart/2005/8/layout/chevron1"/>
    <dgm:cxn modelId="{3CAB8FBF-96E6-4CFD-B25C-7D3713F1F84A}" type="presParOf" srcId="{195DD8B8-3341-427B-96E7-098BBBFA0003}" destId="{6EA90A98-208F-4047-A4D2-2FF2D2D30D7A}" srcOrd="2" destOrd="0" presId="urn:microsoft.com/office/officeart/2005/8/layout/chevron1"/>
    <dgm:cxn modelId="{CC5631B8-15FD-4219-91EF-B9B6C14AACA7}" type="presParOf" srcId="{195DD8B8-3341-427B-96E7-098BBBFA0003}" destId="{7C65E01F-817D-4C1F-83D5-0757148DFA3A}" srcOrd="3" destOrd="0" presId="urn:microsoft.com/office/officeart/2005/8/layout/chevron1"/>
    <dgm:cxn modelId="{5132529F-70F1-4A6C-ABE0-BDECD66125EA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</a:rPr>
            <a:t>4</a:t>
          </a:r>
          <a:r>
            <a:rPr lang="en-US" sz="2100" dirty="0" smtClean="0">
              <a:solidFill>
                <a:schemeClr val="bg1"/>
              </a:solidFill>
            </a:rPr>
            <a:t>.</a:t>
          </a:r>
          <a:r>
            <a:rPr lang="ru-RU" sz="2100" dirty="0" smtClean="0">
              <a:solidFill>
                <a:schemeClr val="bg1"/>
              </a:solidFill>
            </a:rPr>
            <a:t> Проведение экзамена</a:t>
          </a:r>
          <a:endParaRPr lang="ru-RU" sz="2100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5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Завершение экзамена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5D7C9641-1653-4805-842F-8DDA4DFB2F91}" type="presOf" srcId="{DCFC4E16-D5A6-47B7-A638-9A5635A9916F}" destId="{DD49FCAE-BF41-49BC-AE66-BE6865274377}" srcOrd="0" destOrd="0" presId="urn:microsoft.com/office/officeart/2005/8/layout/chevron1"/>
    <dgm:cxn modelId="{201790F3-016F-47A3-8D09-0474F906C926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3B8AA7C8-DFE9-4475-9CAF-5EA1F09F1D06}" type="presOf" srcId="{0150501E-42A2-496F-8BA4-6A75717728B8}" destId="{195DD8B8-3341-427B-96E7-098BBBFA0003}" srcOrd="0" destOrd="0" presId="urn:microsoft.com/office/officeart/2005/8/layout/chevron1"/>
    <dgm:cxn modelId="{E979C177-8CAA-4D31-A59C-E6528EB7DB25}" type="presOf" srcId="{BD9A0D7A-37E8-4EAB-A30E-E5A0B02993A1}" destId="{676784D6-B9A0-4510-A81F-C30A28DAE71B}" srcOrd="0" destOrd="0" presId="urn:microsoft.com/office/officeart/2005/8/layout/chevron1"/>
    <dgm:cxn modelId="{0D996756-1B86-4684-A380-4621E716CB5E}" type="presParOf" srcId="{195DD8B8-3341-427B-96E7-098BBBFA0003}" destId="{DD49FCAE-BF41-49BC-AE66-BE6865274377}" srcOrd="0" destOrd="0" presId="urn:microsoft.com/office/officeart/2005/8/layout/chevron1"/>
    <dgm:cxn modelId="{95FC04BA-B101-4800-8D96-DF9A854E6CAA}" type="presParOf" srcId="{195DD8B8-3341-427B-96E7-098BBBFA0003}" destId="{FFCCB655-2033-4B4F-9A8D-F11EFCF14005}" srcOrd="1" destOrd="0" presId="urn:microsoft.com/office/officeart/2005/8/layout/chevron1"/>
    <dgm:cxn modelId="{67EE1AB0-85EF-4C50-A44B-F7E6A3973BE7}" type="presParOf" srcId="{195DD8B8-3341-427B-96E7-098BBBFA0003}" destId="{6EA90A98-208F-4047-A4D2-2FF2D2D30D7A}" srcOrd="2" destOrd="0" presId="urn:microsoft.com/office/officeart/2005/8/layout/chevron1"/>
    <dgm:cxn modelId="{191F1D91-C2A8-424A-88B5-21B3ECD2C425}" type="presParOf" srcId="{195DD8B8-3341-427B-96E7-098BBBFA0003}" destId="{7C65E01F-817D-4C1F-83D5-0757148DFA3A}" srcOrd="3" destOrd="0" presId="urn:microsoft.com/office/officeart/2005/8/layout/chevron1"/>
    <dgm:cxn modelId="{B4A1EB00-2C65-4BEC-AC46-6E9E44457C3E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Проверка корректности данных в станции записи, инициализация процедуры сдачи, контроль корректности </a:t>
          </a:r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ввода номера КИМ</a:t>
          </a:r>
          <a:endParaRPr lang="ru-RU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Сдача экзамена, прослушивание аудиозаписей ответов </a:t>
          </a:r>
          <a:endParaRPr lang="ru-RU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Завершение процесса сдачи экзамена в ПО</a:t>
          </a:r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 (после завершения сдачи экзамена, продолжить его нельзя)</a:t>
          </a:r>
          <a:endParaRPr lang="ru-RU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0F63480C-609B-4538-BEC5-1DB854122673}">
      <dgm:prSet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</a:p>
      </dgm:t>
    </dgm:pt>
    <dgm:pt modelId="{6B615242-356A-4871-889D-671A6231441C}" type="parTrans" cxnId="{C08B78A8-7D43-4410-9E17-A05E38535AEE}">
      <dgm:prSet/>
      <dgm:spPr/>
      <dgm:t>
        <a:bodyPr/>
        <a:lstStyle/>
        <a:p>
          <a:endParaRPr lang="ru-RU"/>
        </a:p>
      </dgm:t>
    </dgm:pt>
    <dgm:pt modelId="{DBC8238C-C68F-495B-A002-75C51106CAB9}" type="sibTrans" cxnId="{C08B78A8-7D43-4410-9E17-A05E38535AEE}">
      <dgm:prSet/>
      <dgm:spPr/>
      <dgm:t>
        <a:bodyPr/>
        <a:lstStyle/>
        <a:p>
          <a:endParaRPr lang="ru-RU"/>
        </a:p>
      </dgm:t>
    </dgm:pt>
    <dgm:pt modelId="{F5641922-469B-46E4-8AFD-7606BD18261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Проверка персональных данных участников, размещение участников на рабочих местах в аудитории проведения</a:t>
          </a:r>
          <a:endParaRPr lang="ru-RU" dirty="0">
            <a:latin typeface="Cambria" panose="02040503050406030204" pitchFamily="18" charset="0"/>
          </a:endParaRPr>
        </a:p>
      </dgm:t>
    </dgm:pt>
    <dgm:pt modelId="{BFD27C3C-4B80-4733-B6EF-2F30715B6255}" type="parTrans" cxnId="{92E0882C-E751-4572-A310-CF0AE94D5870}">
      <dgm:prSet/>
      <dgm:spPr/>
      <dgm:t>
        <a:bodyPr/>
        <a:lstStyle/>
        <a:p>
          <a:endParaRPr lang="ru-RU"/>
        </a:p>
      </dgm:t>
    </dgm:pt>
    <dgm:pt modelId="{A1D6FFD0-1DFB-41E4-8E9E-3EEAC4BBE96E}" type="sibTrans" cxnId="{92E0882C-E751-4572-A310-CF0AE94D5870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5E53E-0F6C-43D0-A0A6-EEE73970C3AC}" type="pres">
      <dgm:prSet presAssocID="{0F63480C-609B-4538-BEC5-1DB854122673}" presName="composite" presStyleCnt="0"/>
      <dgm:spPr/>
    </dgm:pt>
    <dgm:pt modelId="{2F6C87E7-A445-46AE-96CA-F64BB4AFCB9A}" type="pres">
      <dgm:prSet presAssocID="{0F63480C-609B-4538-BEC5-1DB85412267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095D3-C32F-472A-A56F-FC17BEC05B54}" type="pres">
      <dgm:prSet presAssocID="{0F63480C-609B-4538-BEC5-1DB85412267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64C7A-D272-426D-AC37-F030EDF98F25}" type="pres">
      <dgm:prSet presAssocID="{DBC8238C-C68F-495B-A002-75C51106CAB9}" presName="sp" presStyleCnt="0"/>
      <dgm:spPr/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FB6532-6895-472A-B0A5-703DC9ACE388}" type="presOf" srcId="{3A5D3118-4F7F-456E-8227-CCD1086BA787}" destId="{A11AC1EA-7C4B-47EF-9C7E-CEB8A51C6FA4}" srcOrd="0" destOrd="0" presId="urn:microsoft.com/office/officeart/2005/8/layout/chevron2"/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B44A5B80-E304-4980-B79E-7C785A0DE839}" type="presOf" srcId="{0F63480C-609B-4538-BEC5-1DB854122673}" destId="{2F6C87E7-A445-46AE-96CA-F64BB4AFCB9A}" srcOrd="0" destOrd="0" presId="urn:microsoft.com/office/officeart/2005/8/layout/chevron2"/>
    <dgm:cxn modelId="{C1745D1B-8BAF-41CC-9CCD-08F67A7E57A6}" type="presOf" srcId="{3B4C8B3B-283E-49F2-AD39-1BE2CB7434C2}" destId="{233D697A-1417-4D2D-B062-89ECE1EBC9CB}" srcOrd="0" destOrd="0" presId="urn:microsoft.com/office/officeart/2005/8/layout/chevron2"/>
    <dgm:cxn modelId="{B71C345B-513E-4549-AC46-402A466C45DC}" type="presOf" srcId="{77C24FA6-2141-4283-ACD5-B5764B1054CD}" destId="{8A5653B8-BF68-43B1-86F5-25D3C611B37A}" srcOrd="0" destOrd="0" presId="urn:microsoft.com/office/officeart/2005/8/layout/chevron2"/>
    <dgm:cxn modelId="{A4614B0E-632A-4271-B919-0D3C84C37706}" srcId="{3B4C8B3B-283E-49F2-AD39-1BE2CB7434C2}" destId="{3A5D3118-4F7F-456E-8227-CCD1086BA787}" srcOrd="3" destOrd="0" parTransId="{E15AB79D-FCAC-43EE-BD31-7C0E5855DE7F}" sibTransId="{6D71155C-AA0E-4531-952E-EAD3A283DD83}"/>
    <dgm:cxn modelId="{4DD87730-3971-483F-8109-8EB80C38A6B7}" type="presOf" srcId="{D9FC18EF-9160-4CA8-841D-F9662AFB6422}" destId="{E5D0A532-88F3-43DA-AC32-EA4511194167}" srcOrd="0" destOrd="0" presId="urn:microsoft.com/office/officeart/2005/8/layout/chevron2"/>
    <dgm:cxn modelId="{92E0882C-E751-4572-A310-CF0AE94D5870}" srcId="{0F63480C-609B-4538-BEC5-1DB854122673}" destId="{F5641922-469B-46E4-8AFD-7606BD182612}" srcOrd="0" destOrd="0" parTransId="{BFD27C3C-4B80-4733-B6EF-2F30715B6255}" sibTransId="{A1D6FFD0-1DFB-41E4-8E9E-3EEAC4BBE96E}"/>
    <dgm:cxn modelId="{20321853-1C36-408D-B0C3-B60E28A16B21}" type="presOf" srcId="{1023EC32-6B61-4DD3-A858-D3E4AF61E9AC}" destId="{41D27B5D-4946-4C52-8D57-AA1FDA441CA5}" srcOrd="0" destOrd="0" presId="urn:microsoft.com/office/officeart/2005/8/layout/chevron2"/>
    <dgm:cxn modelId="{C08B78A8-7D43-4410-9E17-A05E38535AEE}" srcId="{3B4C8B3B-283E-49F2-AD39-1BE2CB7434C2}" destId="{0F63480C-609B-4538-BEC5-1DB854122673}" srcOrd="0" destOrd="0" parTransId="{6B615242-356A-4871-889D-671A6231441C}" sibTransId="{DBC8238C-C68F-495B-A002-75C51106CAB9}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DAB566B0-F6BD-446F-BAB1-89311122EFA6}" type="presOf" srcId="{5E6E2C58-2C6C-4115-A436-DB693C5AF8D4}" destId="{C98DA9C1-C28F-451C-B3CC-465387438DA5}" srcOrd="0" destOrd="0" presId="urn:microsoft.com/office/officeart/2005/8/layout/chevron2"/>
    <dgm:cxn modelId="{38E68B08-BC88-482B-AE60-BE90703B412A}" type="presOf" srcId="{CB5A23BE-C680-4689-B604-3488EB3B3AC3}" destId="{52BCA8E1-ABC5-400D-A0B3-B88CFEDAA284}" srcOrd="0" destOrd="0" presId="urn:microsoft.com/office/officeart/2005/8/layout/chevron2"/>
    <dgm:cxn modelId="{EC6A557A-01A7-4844-BFB8-36F5A4A3A126}" srcId="{3B4C8B3B-283E-49F2-AD39-1BE2CB7434C2}" destId="{1023EC32-6B61-4DD3-A858-D3E4AF61E9AC}" srcOrd="2" destOrd="0" parTransId="{F1164BA4-37B7-43C3-B4F1-DDD2F9B09B56}" sibTransId="{62104547-21D0-445F-B03D-A0DAE0C8FCB1}"/>
    <dgm:cxn modelId="{70D54BBF-8EB0-4423-884D-9CD16C3F77A3}" srcId="{3B4C8B3B-283E-49F2-AD39-1BE2CB7434C2}" destId="{CB5A23BE-C680-4689-B604-3488EB3B3AC3}" srcOrd="1" destOrd="0" parTransId="{7D0DC8A6-4CE9-4A3D-954A-FBACB4DE7DB3}" sibTransId="{CCFBD72B-DC03-45C9-9265-15CAA7547502}"/>
    <dgm:cxn modelId="{8116977E-0286-4C1A-B529-9A4327CB4382}" type="presOf" srcId="{F5641922-469B-46E4-8AFD-7606BD182612}" destId="{E05095D3-C32F-472A-A56F-FC17BEC05B54}" srcOrd="0" destOrd="0" presId="urn:microsoft.com/office/officeart/2005/8/layout/chevron2"/>
    <dgm:cxn modelId="{8DD6A353-6805-4311-9832-E2F47B6FCA89}" type="presParOf" srcId="{233D697A-1417-4D2D-B062-89ECE1EBC9CB}" destId="{9995E53E-0F6C-43D0-A0A6-EEE73970C3AC}" srcOrd="0" destOrd="0" presId="urn:microsoft.com/office/officeart/2005/8/layout/chevron2"/>
    <dgm:cxn modelId="{43615145-12A1-49B5-AF45-CADEAF6D45C5}" type="presParOf" srcId="{9995E53E-0F6C-43D0-A0A6-EEE73970C3AC}" destId="{2F6C87E7-A445-46AE-96CA-F64BB4AFCB9A}" srcOrd="0" destOrd="0" presId="urn:microsoft.com/office/officeart/2005/8/layout/chevron2"/>
    <dgm:cxn modelId="{4A9B8936-DCF5-4754-9065-9B0525F99CD7}" type="presParOf" srcId="{9995E53E-0F6C-43D0-A0A6-EEE73970C3AC}" destId="{E05095D3-C32F-472A-A56F-FC17BEC05B54}" srcOrd="1" destOrd="0" presId="urn:microsoft.com/office/officeart/2005/8/layout/chevron2"/>
    <dgm:cxn modelId="{D863F675-E378-4491-92A5-0514A81AA5CF}" type="presParOf" srcId="{233D697A-1417-4D2D-B062-89ECE1EBC9CB}" destId="{43B64C7A-D272-426D-AC37-F030EDF98F25}" srcOrd="1" destOrd="0" presId="urn:microsoft.com/office/officeart/2005/8/layout/chevron2"/>
    <dgm:cxn modelId="{0EEC5008-9301-4460-854F-88F51642B05B}" type="presParOf" srcId="{233D697A-1417-4D2D-B062-89ECE1EBC9CB}" destId="{82DB6965-B96D-4D94-AAC1-BE01B274DB10}" srcOrd="2" destOrd="0" presId="urn:microsoft.com/office/officeart/2005/8/layout/chevron2"/>
    <dgm:cxn modelId="{8B3AF908-0AED-480D-B9C1-54AD0F1A695F}" type="presParOf" srcId="{82DB6965-B96D-4D94-AAC1-BE01B274DB10}" destId="{52BCA8E1-ABC5-400D-A0B3-B88CFEDAA284}" srcOrd="0" destOrd="0" presId="urn:microsoft.com/office/officeart/2005/8/layout/chevron2"/>
    <dgm:cxn modelId="{9A7A14D8-2562-48F6-BBA5-7EC1AD58A3A1}" type="presParOf" srcId="{82DB6965-B96D-4D94-AAC1-BE01B274DB10}" destId="{C98DA9C1-C28F-451C-B3CC-465387438DA5}" srcOrd="1" destOrd="0" presId="urn:microsoft.com/office/officeart/2005/8/layout/chevron2"/>
    <dgm:cxn modelId="{0A54615D-BBF4-4439-8A57-1AC2F3950A5C}" type="presParOf" srcId="{233D697A-1417-4D2D-B062-89ECE1EBC9CB}" destId="{1CD31963-1705-46FD-AA1A-43308133F108}" srcOrd="3" destOrd="0" presId="urn:microsoft.com/office/officeart/2005/8/layout/chevron2"/>
    <dgm:cxn modelId="{1D34043C-885D-4DA4-B8DF-496205089F65}" type="presParOf" srcId="{233D697A-1417-4D2D-B062-89ECE1EBC9CB}" destId="{13E4D19A-0A6D-4338-AC4F-15499ADC22EC}" srcOrd="4" destOrd="0" presId="urn:microsoft.com/office/officeart/2005/8/layout/chevron2"/>
    <dgm:cxn modelId="{50E0F0CF-1F13-43F9-9044-33A0ED6352C0}" type="presParOf" srcId="{13E4D19A-0A6D-4338-AC4F-15499ADC22EC}" destId="{41D27B5D-4946-4C52-8D57-AA1FDA441CA5}" srcOrd="0" destOrd="0" presId="urn:microsoft.com/office/officeart/2005/8/layout/chevron2"/>
    <dgm:cxn modelId="{1D91B4A9-621F-41DD-9A89-D51BAD89009F}" type="presParOf" srcId="{13E4D19A-0A6D-4338-AC4F-15499ADC22EC}" destId="{8A5653B8-BF68-43B1-86F5-25D3C611B37A}" srcOrd="1" destOrd="0" presId="urn:microsoft.com/office/officeart/2005/8/layout/chevron2"/>
    <dgm:cxn modelId="{0117401F-2D7F-4F29-B335-6AAFA8842EAB}" type="presParOf" srcId="{233D697A-1417-4D2D-B062-89ECE1EBC9CB}" destId="{7B915339-F2C1-4061-8B65-76916915F0FC}" srcOrd="5" destOrd="0" presId="urn:microsoft.com/office/officeart/2005/8/layout/chevron2"/>
    <dgm:cxn modelId="{FCFF7D20-ABA9-4F60-AC3C-7345ABEA2757}" type="presParOf" srcId="{233D697A-1417-4D2D-B062-89ECE1EBC9CB}" destId="{B6D4928C-ECD3-4AED-A9DA-E9811D18746F}" srcOrd="6" destOrd="0" presId="urn:microsoft.com/office/officeart/2005/8/layout/chevron2"/>
    <dgm:cxn modelId="{5FE02219-7E9A-4CAA-8E51-792263690E08}" type="presParOf" srcId="{B6D4928C-ECD3-4AED-A9DA-E9811D18746F}" destId="{A11AC1EA-7C4B-47EF-9C7E-CEB8A51C6FA4}" srcOrd="0" destOrd="0" presId="urn:microsoft.com/office/officeart/2005/8/layout/chevron2"/>
    <dgm:cxn modelId="{A3D0B61B-CC9D-4233-AFA1-7667D155EC4D}" type="presParOf" srcId="{B6D4928C-ECD3-4AED-A9DA-E9811D18746F}" destId="{E5D0A532-88F3-43DA-AC32-EA45111941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4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Проведение экзамена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/>
              </a:solidFill>
            </a:rPr>
            <a:t>5</a:t>
          </a:r>
          <a:r>
            <a:rPr lang="en-US" sz="2100" dirty="0" smtClean="0">
              <a:solidFill>
                <a:schemeClr val="bg1"/>
              </a:solidFill>
            </a:rPr>
            <a:t>.</a:t>
          </a:r>
          <a:r>
            <a:rPr lang="ru-RU" sz="2100" dirty="0" smtClean="0">
              <a:solidFill>
                <a:schemeClr val="bg1"/>
              </a:solidFill>
            </a:rPr>
            <a:t> Завершение экзамена</a:t>
          </a:r>
          <a:endParaRPr lang="ru-RU" sz="2100" dirty="0">
            <a:solidFill>
              <a:schemeClr val="bg1"/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A2DB243B-94F1-45D3-994B-2AD8559D389B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8089630F-F227-4DF8-9492-67554330FEAE}" type="presOf" srcId="{0BCF2590-E737-45F5-8B17-1D7E57C10ACA}" destId="{6EA90A98-208F-4047-A4D2-2FF2D2D30D7A}" srcOrd="0" destOrd="0" presId="urn:microsoft.com/office/officeart/2005/8/layout/chevron1"/>
    <dgm:cxn modelId="{B4453424-041B-49AC-9ED9-E85E2A9BDF58}" type="presOf" srcId="{DCFC4E16-D5A6-47B7-A638-9A5635A9916F}" destId="{DD49FCAE-BF41-49BC-AE66-BE6865274377}" srcOrd="0" destOrd="0" presId="urn:microsoft.com/office/officeart/2005/8/layout/chevron1"/>
    <dgm:cxn modelId="{29F18261-5BD8-43C4-B5CC-9E4E639C4817}" type="presOf" srcId="{BD9A0D7A-37E8-4EAB-A30E-E5A0B02993A1}" destId="{676784D6-B9A0-4510-A81F-C30A28DAE71B}" srcOrd="0" destOrd="0" presId="urn:microsoft.com/office/officeart/2005/8/layout/chevron1"/>
    <dgm:cxn modelId="{DE8EC50E-B46B-476B-AB36-579E349DE0D9}" type="presParOf" srcId="{195DD8B8-3341-427B-96E7-098BBBFA0003}" destId="{DD49FCAE-BF41-49BC-AE66-BE6865274377}" srcOrd="0" destOrd="0" presId="urn:microsoft.com/office/officeart/2005/8/layout/chevron1"/>
    <dgm:cxn modelId="{7E0D3169-902F-4E5D-832C-4AAD6E4560CF}" type="presParOf" srcId="{195DD8B8-3341-427B-96E7-098BBBFA0003}" destId="{FFCCB655-2033-4B4F-9A8D-F11EFCF14005}" srcOrd="1" destOrd="0" presId="urn:microsoft.com/office/officeart/2005/8/layout/chevron1"/>
    <dgm:cxn modelId="{9908EFC4-0AEE-4A88-BF41-5C383EC8E393}" type="presParOf" srcId="{195DD8B8-3341-427B-96E7-098BBBFA0003}" destId="{6EA90A98-208F-4047-A4D2-2FF2D2D30D7A}" srcOrd="2" destOrd="0" presId="urn:microsoft.com/office/officeart/2005/8/layout/chevron1"/>
    <dgm:cxn modelId="{0A5F07F1-B129-446E-8F3B-29EFCC908C91}" type="presParOf" srcId="{195DD8B8-3341-427B-96E7-098BBBFA0003}" destId="{7C65E01F-817D-4C1F-83D5-0757148DFA3A}" srcOrd="3" destOrd="0" presId="urn:microsoft.com/office/officeart/2005/8/layout/chevron1"/>
    <dgm:cxn modelId="{6BE97631-6BBF-409E-9E09-9765FE6E5164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Завершение экзамена в ПО</a:t>
          </a:r>
          <a:endParaRPr lang="ru-RU" dirty="0"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Экспорт аудиозаписей ответов на </a:t>
          </a:r>
          <a:r>
            <a:rPr lang="ru-RU" dirty="0" err="1" smtClean="0">
              <a:latin typeface="Cambria" panose="02040503050406030204" pitchFamily="18" charset="0"/>
            </a:rPr>
            <a:t>флеш</a:t>
          </a:r>
          <a:r>
            <a:rPr lang="ru-RU" dirty="0" smtClean="0">
              <a:latin typeface="Cambria" panose="02040503050406030204" pitchFamily="18" charset="0"/>
            </a:rPr>
            <a:t>-носитель с каждого рабочего места участника во всех аудиториях проведения</a:t>
          </a:r>
          <a:endParaRPr lang="ru-RU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Печать протоколов к </a:t>
          </a:r>
          <a:r>
            <a:rPr lang="ru-RU" dirty="0" err="1" smtClean="0">
              <a:latin typeface="Cambria" panose="02040503050406030204" pitchFamily="18" charset="0"/>
            </a:rPr>
            <a:t>флеш</a:t>
          </a:r>
          <a:r>
            <a:rPr lang="ru-RU" dirty="0" smtClean="0">
              <a:latin typeface="Cambria" panose="02040503050406030204" pitchFamily="18" charset="0"/>
            </a:rPr>
            <a:t>-носителям с аудиозаписями ответов участников</a:t>
          </a:r>
          <a:endParaRPr lang="ru-RU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DFF5594D-B06F-4188-A706-F799C95C8020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Упаковка использованных компакт-дисков</a:t>
          </a:r>
          <a:endParaRPr lang="ru-RU" dirty="0">
            <a:latin typeface="Cambria" panose="02040503050406030204" pitchFamily="18" charset="0"/>
          </a:endParaRPr>
        </a:p>
      </dgm:t>
    </dgm:pt>
    <dgm:pt modelId="{DF6B5F43-8ED7-499A-95E0-6E89B8EC1F81}" type="parTrans" cxnId="{3BEB04C6-CCCA-40ED-BEBB-6EE4DD4A06C9}">
      <dgm:prSet/>
      <dgm:spPr/>
      <dgm:t>
        <a:bodyPr/>
        <a:lstStyle/>
        <a:p>
          <a:endParaRPr lang="ru-RU"/>
        </a:p>
      </dgm:t>
    </dgm:pt>
    <dgm:pt modelId="{CF7C8544-8344-44ED-9683-CE282F26C153}" type="sibTrans" cxnId="{3BEB04C6-CCCA-40ED-BEBB-6EE4DD4A06C9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299BC744-DF8B-4947-A411-BBB3575760FA}" type="presOf" srcId="{CB5A23BE-C680-4689-B604-3488EB3B3AC3}" destId="{52BCA8E1-ABC5-400D-A0B3-B88CFEDAA284}" srcOrd="0" destOrd="0" presId="urn:microsoft.com/office/officeart/2005/8/layout/chevron2"/>
    <dgm:cxn modelId="{1C23170D-E656-4748-AB1D-A3F2D98569DB}" type="presOf" srcId="{DFF5594D-B06F-4188-A706-F799C95C8020}" destId="{C98DA9C1-C28F-451C-B3CC-465387438DA5}" srcOrd="0" destOrd="1" presId="urn:microsoft.com/office/officeart/2005/8/layout/chevron2"/>
    <dgm:cxn modelId="{3BEB04C6-CCCA-40ED-BEBB-6EE4DD4A06C9}" srcId="{CB5A23BE-C680-4689-B604-3488EB3B3AC3}" destId="{DFF5594D-B06F-4188-A706-F799C95C8020}" srcOrd="1" destOrd="0" parTransId="{DF6B5F43-8ED7-499A-95E0-6E89B8EC1F81}" sibTransId="{CF7C8544-8344-44ED-9683-CE282F26C153}"/>
    <dgm:cxn modelId="{A4614B0E-632A-4271-B919-0D3C84C37706}" srcId="{3B4C8B3B-283E-49F2-AD39-1BE2CB7434C2}" destId="{3A5D3118-4F7F-456E-8227-CCD1086BA787}" srcOrd="2" destOrd="0" parTransId="{E15AB79D-FCAC-43EE-BD31-7C0E5855DE7F}" sibTransId="{6D71155C-AA0E-4531-952E-EAD3A283DD83}"/>
    <dgm:cxn modelId="{36E9B22F-CCA7-456F-9BC5-2FCFAE15FCAB}" type="presOf" srcId="{1023EC32-6B61-4DD3-A858-D3E4AF61E9AC}" destId="{41D27B5D-4946-4C52-8D57-AA1FDA441CA5}" srcOrd="0" destOrd="0" presId="urn:microsoft.com/office/officeart/2005/8/layout/chevron2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6A6797FA-D768-47E2-B22F-384AA6BFBED1}" type="presOf" srcId="{5E6E2C58-2C6C-4115-A436-DB693C5AF8D4}" destId="{C98DA9C1-C28F-451C-B3CC-465387438DA5}" srcOrd="0" destOrd="0" presId="urn:microsoft.com/office/officeart/2005/8/layout/chevron2"/>
    <dgm:cxn modelId="{A344FA38-6561-49C9-BF8E-A5D969268F1A}" type="presOf" srcId="{3B4C8B3B-283E-49F2-AD39-1BE2CB7434C2}" destId="{233D697A-1417-4D2D-B062-89ECE1EBC9CB}" srcOrd="0" destOrd="0" presId="urn:microsoft.com/office/officeart/2005/8/layout/chevron2"/>
    <dgm:cxn modelId="{BE220C41-988A-4F38-A61B-E2C73FC96009}" type="presOf" srcId="{77C24FA6-2141-4283-ACD5-B5764B1054CD}" destId="{8A5653B8-BF68-43B1-86F5-25D3C611B37A}" srcOrd="0" destOrd="0" presId="urn:microsoft.com/office/officeart/2005/8/layout/chevron2"/>
    <dgm:cxn modelId="{EC6A557A-01A7-4844-BFB8-36F5A4A3A126}" srcId="{3B4C8B3B-283E-49F2-AD39-1BE2CB7434C2}" destId="{1023EC32-6B61-4DD3-A858-D3E4AF61E9AC}" srcOrd="1" destOrd="0" parTransId="{F1164BA4-37B7-43C3-B4F1-DDD2F9B09B56}" sibTransId="{62104547-21D0-445F-B03D-A0DAE0C8FCB1}"/>
    <dgm:cxn modelId="{9DE3C0A8-750A-4118-AC56-5B164023B5F9}" type="presOf" srcId="{3A5D3118-4F7F-456E-8227-CCD1086BA787}" destId="{A11AC1EA-7C4B-47EF-9C7E-CEB8A51C6FA4}" srcOrd="0" destOrd="0" presId="urn:microsoft.com/office/officeart/2005/8/layout/chevron2"/>
    <dgm:cxn modelId="{C2EDFB46-8F33-4E1C-A63B-76C300936911}" type="presOf" srcId="{D9FC18EF-9160-4CA8-841D-F9662AFB6422}" destId="{E5D0A532-88F3-43DA-AC32-EA4511194167}" srcOrd="0" destOrd="0" presId="urn:microsoft.com/office/officeart/2005/8/layout/chevron2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88E48138-CD18-4A43-A7A2-1B5B3C39DC8E}" type="presParOf" srcId="{233D697A-1417-4D2D-B062-89ECE1EBC9CB}" destId="{82DB6965-B96D-4D94-AAC1-BE01B274DB10}" srcOrd="0" destOrd="0" presId="urn:microsoft.com/office/officeart/2005/8/layout/chevron2"/>
    <dgm:cxn modelId="{96544506-A6A4-42D8-9B00-A2A1753B9F85}" type="presParOf" srcId="{82DB6965-B96D-4D94-AAC1-BE01B274DB10}" destId="{52BCA8E1-ABC5-400D-A0B3-B88CFEDAA284}" srcOrd="0" destOrd="0" presId="urn:microsoft.com/office/officeart/2005/8/layout/chevron2"/>
    <dgm:cxn modelId="{586E57F3-D8C8-42DD-BBBA-D1A6AF01D555}" type="presParOf" srcId="{82DB6965-B96D-4D94-AAC1-BE01B274DB10}" destId="{C98DA9C1-C28F-451C-B3CC-465387438DA5}" srcOrd="1" destOrd="0" presId="urn:microsoft.com/office/officeart/2005/8/layout/chevron2"/>
    <dgm:cxn modelId="{3DEFEA96-6D28-4B4D-A821-020C71B2FEE8}" type="presParOf" srcId="{233D697A-1417-4D2D-B062-89ECE1EBC9CB}" destId="{1CD31963-1705-46FD-AA1A-43308133F108}" srcOrd="1" destOrd="0" presId="urn:microsoft.com/office/officeart/2005/8/layout/chevron2"/>
    <dgm:cxn modelId="{FA52E62B-3B8F-4705-829D-0BED0DF922F1}" type="presParOf" srcId="{233D697A-1417-4D2D-B062-89ECE1EBC9CB}" destId="{13E4D19A-0A6D-4338-AC4F-15499ADC22EC}" srcOrd="2" destOrd="0" presId="urn:microsoft.com/office/officeart/2005/8/layout/chevron2"/>
    <dgm:cxn modelId="{3B600D7F-6CB3-4F65-B376-741ECC388BD7}" type="presParOf" srcId="{13E4D19A-0A6D-4338-AC4F-15499ADC22EC}" destId="{41D27B5D-4946-4C52-8D57-AA1FDA441CA5}" srcOrd="0" destOrd="0" presId="urn:microsoft.com/office/officeart/2005/8/layout/chevron2"/>
    <dgm:cxn modelId="{DA674E78-39E0-41F3-AD6D-BB012B4F9B37}" type="presParOf" srcId="{13E4D19A-0A6D-4338-AC4F-15499ADC22EC}" destId="{8A5653B8-BF68-43B1-86F5-25D3C611B37A}" srcOrd="1" destOrd="0" presId="urn:microsoft.com/office/officeart/2005/8/layout/chevron2"/>
    <dgm:cxn modelId="{31FA6029-1D49-408B-B2C5-A7F453926E0F}" type="presParOf" srcId="{233D697A-1417-4D2D-B062-89ECE1EBC9CB}" destId="{7B915339-F2C1-4061-8B65-76916915F0FC}" srcOrd="3" destOrd="0" presId="urn:microsoft.com/office/officeart/2005/8/layout/chevron2"/>
    <dgm:cxn modelId="{3ECD9270-EBF1-498F-B93B-57FDC6AECB00}" type="presParOf" srcId="{233D697A-1417-4D2D-B062-89ECE1EBC9CB}" destId="{B6D4928C-ECD3-4AED-A9DA-E9811D18746F}" srcOrd="4" destOrd="0" presId="urn:microsoft.com/office/officeart/2005/8/layout/chevron2"/>
    <dgm:cxn modelId="{4601A723-99AB-44E6-B0B0-58CBF899744E}" type="presParOf" srcId="{B6D4928C-ECD3-4AED-A9DA-E9811D18746F}" destId="{A11AC1EA-7C4B-47EF-9C7E-CEB8A51C6FA4}" srcOrd="0" destOrd="0" presId="urn:microsoft.com/office/officeart/2005/8/layout/chevron2"/>
    <dgm:cxn modelId="{1739F903-2E4C-404C-BFCF-27A6E0165496}" type="presParOf" srcId="{B6D4928C-ECD3-4AED-A9DA-E9811D18746F}" destId="{E5D0A532-88F3-43DA-AC32-EA45111941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4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Проведение экзамена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/>
              </a:solidFill>
            </a:rPr>
            <a:t>5</a:t>
          </a:r>
          <a:r>
            <a:rPr lang="en-US" sz="2100" dirty="0" smtClean="0">
              <a:solidFill>
                <a:schemeClr val="bg1"/>
              </a:solidFill>
            </a:rPr>
            <a:t>.</a:t>
          </a:r>
          <a:r>
            <a:rPr lang="ru-RU" sz="2100" dirty="0" smtClean="0">
              <a:solidFill>
                <a:schemeClr val="bg1"/>
              </a:solidFill>
            </a:rPr>
            <a:t> Завершение экзамена</a:t>
          </a:r>
          <a:endParaRPr lang="ru-RU" sz="2100" dirty="0">
            <a:solidFill>
              <a:schemeClr val="bg1"/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934FF-AF6F-4785-AB59-1DCC6F867747}" type="presOf" srcId="{0BCF2590-E737-45F5-8B17-1D7E57C10ACA}" destId="{6EA90A98-208F-4047-A4D2-2FF2D2D30D7A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3E08E2B8-AD74-4D35-8D4D-40C9CD8EC4F1}" type="presOf" srcId="{BD9A0D7A-37E8-4EAB-A30E-E5A0B02993A1}" destId="{676784D6-B9A0-4510-A81F-C30A28DAE71B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66305E4A-2F08-4B8B-9448-0985C0A7E510}" type="presOf" srcId="{0150501E-42A2-496F-8BA4-6A75717728B8}" destId="{195DD8B8-3341-427B-96E7-098BBBFA0003}" srcOrd="0" destOrd="0" presId="urn:microsoft.com/office/officeart/2005/8/layout/chevron1"/>
    <dgm:cxn modelId="{5E80F275-751A-4CF5-9584-E29AFE39C64C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2DD52314-5B42-49FB-A617-3F396F5529A1}" type="presParOf" srcId="{195DD8B8-3341-427B-96E7-098BBBFA0003}" destId="{DD49FCAE-BF41-49BC-AE66-BE6865274377}" srcOrd="0" destOrd="0" presId="urn:microsoft.com/office/officeart/2005/8/layout/chevron1"/>
    <dgm:cxn modelId="{85BFA49B-D1FC-4172-934A-ACE60553457D}" type="presParOf" srcId="{195DD8B8-3341-427B-96E7-098BBBFA0003}" destId="{FFCCB655-2033-4B4F-9A8D-F11EFCF14005}" srcOrd="1" destOrd="0" presId="urn:microsoft.com/office/officeart/2005/8/layout/chevron1"/>
    <dgm:cxn modelId="{E3E78496-6D56-4608-B41F-E57AAAEB28F1}" type="presParOf" srcId="{195DD8B8-3341-427B-96E7-098BBBFA0003}" destId="{6EA90A98-208F-4047-A4D2-2FF2D2D30D7A}" srcOrd="2" destOrd="0" presId="urn:microsoft.com/office/officeart/2005/8/layout/chevron1"/>
    <dgm:cxn modelId="{94FA467A-B3A1-416D-808C-ED8B04B42DE4}" type="presParOf" srcId="{195DD8B8-3341-427B-96E7-098BBBFA0003}" destId="{7C65E01F-817D-4C1F-83D5-0757148DFA3A}" srcOrd="3" destOrd="0" presId="urn:microsoft.com/office/officeart/2005/8/layout/chevron1"/>
    <dgm:cxn modelId="{2803DB8F-01EE-41A0-A89E-A7D67585C262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 lIns="0" rIns="0"/>
        <a:lstStyle/>
        <a:p>
          <a:r>
            <a:rPr lang="ru-RU" sz="2100" dirty="0" smtClean="0"/>
            <a:t>1. Подготовка ППЭ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374F69D9-432D-4554-AC25-29DA318C5E1E}" type="presOf" srcId="{DCFC4E16-D5A6-47B7-A638-9A5635A9916F}" destId="{DD49FCAE-BF41-49BC-AE66-BE6865274377}" srcOrd="0" destOrd="0" presId="urn:microsoft.com/office/officeart/2005/8/layout/chevron1"/>
    <dgm:cxn modelId="{5578C97B-6EF3-4780-9D4E-787C3BABD80A}" type="presOf" srcId="{0BCF2590-E737-45F5-8B17-1D7E57C10ACA}" destId="{6EA90A98-208F-4047-A4D2-2FF2D2D30D7A}" srcOrd="0" destOrd="0" presId="urn:microsoft.com/office/officeart/2005/8/layout/chevron1"/>
    <dgm:cxn modelId="{44E214BB-F30A-4F3D-A165-8DDC22CD5336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955D7DBE-13E7-4E25-B286-7187333984FB}" type="presOf" srcId="{BD9A0D7A-37E8-4EAB-A30E-E5A0B02993A1}" destId="{676784D6-B9A0-4510-A81F-C30A28DAE71B}" srcOrd="0" destOrd="0" presId="urn:microsoft.com/office/officeart/2005/8/layout/chevron1"/>
    <dgm:cxn modelId="{E7E3EDF4-49CC-4601-8A33-C94821CADD37}" type="presParOf" srcId="{195DD8B8-3341-427B-96E7-098BBBFA0003}" destId="{DD49FCAE-BF41-49BC-AE66-BE6865274377}" srcOrd="0" destOrd="0" presId="urn:microsoft.com/office/officeart/2005/8/layout/chevron1"/>
    <dgm:cxn modelId="{DBD5F3F9-6836-451D-A44E-4F690098E8E9}" type="presParOf" srcId="{195DD8B8-3341-427B-96E7-098BBBFA0003}" destId="{FFCCB655-2033-4B4F-9A8D-F11EFCF14005}" srcOrd="1" destOrd="0" presId="urn:microsoft.com/office/officeart/2005/8/layout/chevron1"/>
    <dgm:cxn modelId="{D959C10B-FDDF-455F-ADFA-BB21B61FCB1B}" type="presParOf" srcId="{195DD8B8-3341-427B-96E7-098BBBFA0003}" destId="{6EA90A98-208F-4047-A4D2-2FF2D2D30D7A}" srcOrd="2" destOrd="0" presId="urn:microsoft.com/office/officeart/2005/8/layout/chevron1"/>
    <dgm:cxn modelId="{385BDC80-995F-4051-9CFB-1A1D25C66F35}" type="presParOf" srcId="{195DD8B8-3341-427B-96E7-098BBBFA0003}" destId="{7C65E01F-817D-4C1F-83D5-0757148DFA3A}" srcOrd="3" destOrd="0" presId="urn:microsoft.com/office/officeart/2005/8/layout/chevron1"/>
    <dgm:cxn modelId="{8F7CD2AA-BDF3-4323-84D6-8F7A438316C5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 lIns="0" rIns="0"/>
        <a:lstStyle/>
        <a:p>
          <a:r>
            <a:rPr lang="ru-RU" sz="2100" dirty="0" smtClean="0"/>
            <a:t>1. Подготовка ППЭ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9DDE4-07DA-4EA6-84ED-1F8049506BE8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E31331A5-21C5-491D-89E7-50D85FDC9554}" type="presOf" srcId="{0150501E-42A2-496F-8BA4-6A75717728B8}" destId="{195DD8B8-3341-427B-96E7-098BBBFA0003}" srcOrd="0" destOrd="0" presId="urn:microsoft.com/office/officeart/2005/8/layout/chevron1"/>
    <dgm:cxn modelId="{61E6F01B-6F90-4225-B970-E0FE76A0DF87}" type="presOf" srcId="{0BCF2590-E737-45F5-8B17-1D7E57C10ACA}" destId="{6EA90A98-208F-4047-A4D2-2FF2D2D30D7A}" srcOrd="0" destOrd="0" presId="urn:microsoft.com/office/officeart/2005/8/layout/chevron1"/>
    <dgm:cxn modelId="{DB3D9323-F942-4E2E-B0B6-67C37C6A5C03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AC26BF88-970D-426E-8988-1FA9D2CA3837}" type="presParOf" srcId="{195DD8B8-3341-427B-96E7-098BBBFA0003}" destId="{DD49FCAE-BF41-49BC-AE66-BE6865274377}" srcOrd="0" destOrd="0" presId="urn:microsoft.com/office/officeart/2005/8/layout/chevron1"/>
    <dgm:cxn modelId="{AC4E0BB0-C345-4A9E-94EC-AE32515061D4}" type="presParOf" srcId="{195DD8B8-3341-427B-96E7-098BBBFA0003}" destId="{FFCCB655-2033-4B4F-9A8D-F11EFCF14005}" srcOrd="1" destOrd="0" presId="urn:microsoft.com/office/officeart/2005/8/layout/chevron1"/>
    <dgm:cxn modelId="{85A6EC0E-94F3-4CD5-8E32-FE5297E9D7C5}" type="presParOf" srcId="{195DD8B8-3341-427B-96E7-098BBBFA0003}" destId="{6EA90A98-208F-4047-A4D2-2FF2D2D30D7A}" srcOrd="2" destOrd="0" presId="urn:microsoft.com/office/officeart/2005/8/layout/chevron1"/>
    <dgm:cxn modelId="{3EE73DE3-C46A-45FF-BD08-6F320FABE2AA}" type="presParOf" srcId="{195DD8B8-3341-427B-96E7-098BBBFA0003}" destId="{7C65E01F-817D-4C1F-83D5-0757148DFA3A}" srcOrd="3" destOrd="0" presId="urn:microsoft.com/office/officeart/2005/8/layout/chevron1"/>
    <dgm:cxn modelId="{804AC434-ED40-46F4-8184-3FB47B8A6A53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 lIns="0" rIns="0"/>
        <a:lstStyle/>
        <a:p>
          <a:r>
            <a:rPr lang="ru-RU" sz="2100" dirty="0" smtClean="0"/>
            <a:t>1. Подготовка ППЭ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9DDE4-07DA-4EA6-84ED-1F8049506BE8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E31331A5-21C5-491D-89E7-50D85FDC9554}" type="presOf" srcId="{0150501E-42A2-496F-8BA4-6A75717728B8}" destId="{195DD8B8-3341-427B-96E7-098BBBFA0003}" srcOrd="0" destOrd="0" presId="urn:microsoft.com/office/officeart/2005/8/layout/chevron1"/>
    <dgm:cxn modelId="{61E6F01B-6F90-4225-B970-E0FE76A0DF87}" type="presOf" srcId="{0BCF2590-E737-45F5-8B17-1D7E57C10ACA}" destId="{6EA90A98-208F-4047-A4D2-2FF2D2D30D7A}" srcOrd="0" destOrd="0" presId="urn:microsoft.com/office/officeart/2005/8/layout/chevron1"/>
    <dgm:cxn modelId="{DB3D9323-F942-4E2E-B0B6-67C37C6A5C03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AC26BF88-970D-426E-8988-1FA9D2CA3837}" type="presParOf" srcId="{195DD8B8-3341-427B-96E7-098BBBFA0003}" destId="{DD49FCAE-BF41-49BC-AE66-BE6865274377}" srcOrd="0" destOrd="0" presId="urn:microsoft.com/office/officeart/2005/8/layout/chevron1"/>
    <dgm:cxn modelId="{AC4E0BB0-C345-4A9E-94EC-AE32515061D4}" type="presParOf" srcId="{195DD8B8-3341-427B-96E7-098BBBFA0003}" destId="{FFCCB655-2033-4B4F-9A8D-F11EFCF14005}" srcOrd="1" destOrd="0" presId="urn:microsoft.com/office/officeart/2005/8/layout/chevron1"/>
    <dgm:cxn modelId="{85A6EC0E-94F3-4CD5-8E32-FE5297E9D7C5}" type="presParOf" srcId="{195DD8B8-3341-427B-96E7-098BBBFA0003}" destId="{6EA90A98-208F-4047-A4D2-2FF2D2D30D7A}" srcOrd="2" destOrd="0" presId="urn:microsoft.com/office/officeart/2005/8/layout/chevron1"/>
    <dgm:cxn modelId="{3EE73DE3-C46A-45FF-BD08-6F320FABE2AA}" type="presParOf" srcId="{195DD8B8-3341-427B-96E7-098BBBFA0003}" destId="{7C65E01F-817D-4C1F-83D5-0757148DFA3A}" srcOrd="3" destOrd="0" presId="urn:microsoft.com/office/officeart/2005/8/layout/chevron1"/>
    <dgm:cxn modelId="{804AC434-ED40-46F4-8184-3FB47B8A6A53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 lIns="0" rIns="0"/>
        <a:lstStyle/>
        <a:p>
          <a:r>
            <a:rPr lang="ru-RU" sz="2100" dirty="0" smtClean="0"/>
            <a:t>1. Подготовка ППЭ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9DDE4-07DA-4EA6-84ED-1F8049506BE8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E31331A5-21C5-491D-89E7-50D85FDC9554}" type="presOf" srcId="{0150501E-42A2-496F-8BA4-6A75717728B8}" destId="{195DD8B8-3341-427B-96E7-098BBBFA0003}" srcOrd="0" destOrd="0" presId="urn:microsoft.com/office/officeart/2005/8/layout/chevron1"/>
    <dgm:cxn modelId="{61E6F01B-6F90-4225-B970-E0FE76A0DF87}" type="presOf" srcId="{0BCF2590-E737-45F5-8B17-1D7E57C10ACA}" destId="{6EA90A98-208F-4047-A4D2-2FF2D2D30D7A}" srcOrd="0" destOrd="0" presId="urn:microsoft.com/office/officeart/2005/8/layout/chevron1"/>
    <dgm:cxn modelId="{DB3D9323-F942-4E2E-B0B6-67C37C6A5C03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AC26BF88-970D-426E-8988-1FA9D2CA3837}" type="presParOf" srcId="{195DD8B8-3341-427B-96E7-098BBBFA0003}" destId="{DD49FCAE-BF41-49BC-AE66-BE6865274377}" srcOrd="0" destOrd="0" presId="urn:microsoft.com/office/officeart/2005/8/layout/chevron1"/>
    <dgm:cxn modelId="{AC4E0BB0-C345-4A9E-94EC-AE32515061D4}" type="presParOf" srcId="{195DD8B8-3341-427B-96E7-098BBBFA0003}" destId="{FFCCB655-2033-4B4F-9A8D-F11EFCF14005}" srcOrd="1" destOrd="0" presId="urn:microsoft.com/office/officeart/2005/8/layout/chevron1"/>
    <dgm:cxn modelId="{85A6EC0E-94F3-4CD5-8E32-FE5297E9D7C5}" type="presParOf" srcId="{195DD8B8-3341-427B-96E7-098BBBFA0003}" destId="{6EA90A98-208F-4047-A4D2-2FF2D2D30D7A}" srcOrd="2" destOrd="0" presId="urn:microsoft.com/office/officeart/2005/8/layout/chevron1"/>
    <dgm:cxn modelId="{3EE73DE3-C46A-45FF-BD08-6F320FABE2AA}" type="presParOf" srcId="{195DD8B8-3341-427B-96E7-098BBBFA0003}" destId="{7C65E01F-817D-4C1F-83D5-0757148DFA3A}" srcOrd="3" destOrd="0" presId="urn:microsoft.com/office/officeart/2005/8/layout/chevron1"/>
    <dgm:cxn modelId="{804AC434-ED40-46F4-8184-3FB47B8A6A53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1. Подготовка ППЭ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</a:rPr>
            <a:t>2</a:t>
          </a:r>
          <a:r>
            <a:rPr lang="en-US" sz="2100" dirty="0" smtClean="0">
              <a:solidFill>
                <a:schemeClr val="bg1"/>
              </a:solidFill>
            </a:rPr>
            <a:t>. </a:t>
          </a:r>
          <a:r>
            <a:rPr lang="ru-RU" sz="21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100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7BAD9-0EB2-4ECD-82F0-9878B143975A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53CA88FC-0AE9-45EE-B2E3-8DD3CA161565}" type="presOf" srcId="{DCFC4E16-D5A6-47B7-A638-9A5635A9916F}" destId="{DD49FCAE-BF41-49BC-AE66-BE6865274377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1E843C56-782F-49F8-9630-51AB044AD39A}" type="presOf" srcId="{0150501E-42A2-496F-8BA4-6A75717728B8}" destId="{195DD8B8-3341-427B-96E7-098BBBFA0003}" srcOrd="0" destOrd="0" presId="urn:microsoft.com/office/officeart/2005/8/layout/chevron1"/>
    <dgm:cxn modelId="{3E07D50F-B768-4608-9D3D-676A91B49377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D7959899-8F39-47BA-B0A7-F7DE53F9082E}" type="presParOf" srcId="{195DD8B8-3341-427B-96E7-098BBBFA0003}" destId="{DD49FCAE-BF41-49BC-AE66-BE6865274377}" srcOrd="0" destOrd="0" presId="urn:microsoft.com/office/officeart/2005/8/layout/chevron1"/>
    <dgm:cxn modelId="{6ECE026C-5D40-40D9-BD65-122EE578CEC8}" type="presParOf" srcId="{195DD8B8-3341-427B-96E7-098BBBFA0003}" destId="{FFCCB655-2033-4B4F-9A8D-F11EFCF14005}" srcOrd="1" destOrd="0" presId="urn:microsoft.com/office/officeart/2005/8/layout/chevron1"/>
    <dgm:cxn modelId="{CB1DD158-F278-416E-8124-5DA3526F803B}" type="presParOf" srcId="{195DD8B8-3341-427B-96E7-098BBBFA0003}" destId="{6EA90A98-208F-4047-A4D2-2FF2D2D30D7A}" srcOrd="2" destOrd="0" presId="urn:microsoft.com/office/officeart/2005/8/layout/chevron1"/>
    <dgm:cxn modelId="{2CECCA75-1443-4CA5-B7E6-388C797C8EAF}" type="presParOf" srcId="{195DD8B8-3341-427B-96E7-098BBBFA0003}" destId="{7C65E01F-817D-4C1F-83D5-0757148DFA3A}" srcOrd="3" destOrd="0" presId="urn:microsoft.com/office/officeart/2005/8/layout/chevron1"/>
    <dgm:cxn modelId="{E0362343-6083-439F-8FC2-0245B626958B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1. Подготовка ППЭ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</a:rPr>
            <a:t>2</a:t>
          </a:r>
          <a:r>
            <a:rPr lang="en-US" sz="2100" dirty="0" smtClean="0">
              <a:solidFill>
                <a:schemeClr val="bg1"/>
              </a:solidFill>
            </a:rPr>
            <a:t>. </a:t>
          </a:r>
          <a:r>
            <a:rPr lang="ru-RU" sz="21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100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8F1C97F3-A758-4964-874D-59B5FAA37487}" type="presOf" srcId="{DCFC4E16-D5A6-47B7-A638-9A5635A9916F}" destId="{DD49FCAE-BF41-49BC-AE66-BE6865274377}" srcOrd="0" destOrd="0" presId="urn:microsoft.com/office/officeart/2005/8/layout/chevron1"/>
    <dgm:cxn modelId="{B04363EF-EE6A-40A6-BD0D-7749D4ED7C30}" type="presOf" srcId="{BD9A0D7A-37E8-4EAB-A30E-E5A0B02993A1}" destId="{676784D6-B9A0-4510-A81F-C30A28DAE71B}" srcOrd="0" destOrd="0" presId="urn:microsoft.com/office/officeart/2005/8/layout/chevron1"/>
    <dgm:cxn modelId="{93A8B9EC-BC5C-4CE2-8764-0AF41B39590B}" type="presOf" srcId="{0BCF2590-E737-45F5-8B17-1D7E57C10ACA}" destId="{6EA90A98-208F-4047-A4D2-2FF2D2D30D7A}" srcOrd="0" destOrd="0" presId="urn:microsoft.com/office/officeart/2005/8/layout/chevron1"/>
    <dgm:cxn modelId="{1625A865-D29B-4094-B40E-65F9D3B45E83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F1F3F2A0-6431-40A2-B0A4-181B9EAB37A0}" type="presParOf" srcId="{195DD8B8-3341-427B-96E7-098BBBFA0003}" destId="{DD49FCAE-BF41-49BC-AE66-BE6865274377}" srcOrd="0" destOrd="0" presId="urn:microsoft.com/office/officeart/2005/8/layout/chevron1"/>
    <dgm:cxn modelId="{E8E43642-62A5-408D-BAFA-6928BE4C32AF}" type="presParOf" srcId="{195DD8B8-3341-427B-96E7-098BBBFA0003}" destId="{FFCCB655-2033-4B4F-9A8D-F11EFCF14005}" srcOrd="1" destOrd="0" presId="urn:microsoft.com/office/officeart/2005/8/layout/chevron1"/>
    <dgm:cxn modelId="{547E72A9-41D9-4250-B802-0448E4DE0975}" type="presParOf" srcId="{195DD8B8-3341-427B-96E7-098BBBFA0003}" destId="{6EA90A98-208F-4047-A4D2-2FF2D2D30D7A}" srcOrd="2" destOrd="0" presId="urn:microsoft.com/office/officeart/2005/8/layout/chevron1"/>
    <dgm:cxn modelId="{8A6094A6-5BCF-4678-8523-B47BAC223338}" type="presParOf" srcId="{195DD8B8-3341-427B-96E7-098BBBFA0003}" destId="{7C65E01F-817D-4C1F-83D5-0757148DFA3A}" srcOrd="3" destOrd="0" presId="urn:microsoft.com/office/officeart/2005/8/layout/chevron1"/>
    <dgm:cxn modelId="{E438C4FF-047A-44B8-9735-6C91BCD951FA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Скачивание ключа доступа к КИМ</a:t>
          </a:r>
          <a:endParaRPr lang="ru-RU" sz="1800" dirty="0"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Загрузка ключа доступа к КИМ на рабочие места участников в каждой аудитории проведения</a:t>
          </a:r>
          <a:endParaRPr lang="ru-RU" sz="1800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40AE7937-F317-4E2D-ADD8-3B70A36D7AA0}" type="presOf" srcId="{77C24FA6-2141-4283-ACD5-B5764B1054CD}" destId="{8A5653B8-BF68-43B1-86F5-25D3C611B37A}" srcOrd="0" destOrd="0" presId="urn:microsoft.com/office/officeart/2005/8/layout/chevron2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8F60CE8A-7447-48AB-A3A8-CFA7369B9444}" type="presOf" srcId="{1023EC32-6B61-4DD3-A858-D3E4AF61E9AC}" destId="{41D27B5D-4946-4C52-8D57-AA1FDA441CA5}" srcOrd="0" destOrd="0" presId="urn:microsoft.com/office/officeart/2005/8/layout/chevron2"/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EC6A557A-01A7-4844-BFB8-36F5A4A3A126}" srcId="{3B4C8B3B-283E-49F2-AD39-1BE2CB7434C2}" destId="{1023EC32-6B61-4DD3-A858-D3E4AF61E9AC}" srcOrd="1" destOrd="0" parTransId="{F1164BA4-37B7-43C3-B4F1-DDD2F9B09B56}" sibTransId="{62104547-21D0-445F-B03D-A0DAE0C8FCB1}"/>
    <dgm:cxn modelId="{8281AD50-B47D-4B55-BA33-AE3A9AE13A03}" type="presOf" srcId="{CB5A23BE-C680-4689-B604-3488EB3B3AC3}" destId="{52BCA8E1-ABC5-400D-A0B3-B88CFEDAA284}" srcOrd="0" destOrd="0" presId="urn:microsoft.com/office/officeart/2005/8/layout/chevron2"/>
    <dgm:cxn modelId="{7C2A374E-A1E6-43CD-A3DE-FC1A1E7A3EC8}" type="presOf" srcId="{5E6E2C58-2C6C-4115-A436-DB693C5AF8D4}" destId="{C98DA9C1-C28F-451C-B3CC-465387438DA5}" srcOrd="0" destOrd="0" presId="urn:microsoft.com/office/officeart/2005/8/layout/chevron2"/>
    <dgm:cxn modelId="{4856D89D-086D-4827-B4D6-3E3CC795C138}" type="presOf" srcId="{3B4C8B3B-283E-49F2-AD39-1BE2CB7434C2}" destId="{233D697A-1417-4D2D-B062-89ECE1EBC9CB}" srcOrd="0" destOrd="0" presId="urn:microsoft.com/office/officeart/2005/8/layout/chevron2"/>
    <dgm:cxn modelId="{A6053FC0-EECD-40AF-9E27-3CC10313F37B}" type="presParOf" srcId="{233D697A-1417-4D2D-B062-89ECE1EBC9CB}" destId="{82DB6965-B96D-4D94-AAC1-BE01B274DB10}" srcOrd="0" destOrd="0" presId="urn:microsoft.com/office/officeart/2005/8/layout/chevron2"/>
    <dgm:cxn modelId="{B3E1E3D1-2A98-4A15-8FE0-44D0CFC819C2}" type="presParOf" srcId="{82DB6965-B96D-4D94-AAC1-BE01B274DB10}" destId="{52BCA8E1-ABC5-400D-A0B3-B88CFEDAA284}" srcOrd="0" destOrd="0" presId="urn:microsoft.com/office/officeart/2005/8/layout/chevron2"/>
    <dgm:cxn modelId="{B868B59B-6039-4E37-BFFB-FD4B97916861}" type="presParOf" srcId="{82DB6965-B96D-4D94-AAC1-BE01B274DB10}" destId="{C98DA9C1-C28F-451C-B3CC-465387438DA5}" srcOrd="1" destOrd="0" presId="urn:microsoft.com/office/officeart/2005/8/layout/chevron2"/>
    <dgm:cxn modelId="{D9915818-AC0A-4A42-A2D3-B564F9D5517D}" type="presParOf" srcId="{233D697A-1417-4D2D-B062-89ECE1EBC9CB}" destId="{1CD31963-1705-46FD-AA1A-43308133F108}" srcOrd="1" destOrd="0" presId="urn:microsoft.com/office/officeart/2005/8/layout/chevron2"/>
    <dgm:cxn modelId="{2240F907-B268-42DB-9922-FC08E22459F7}" type="presParOf" srcId="{233D697A-1417-4D2D-B062-89ECE1EBC9CB}" destId="{13E4D19A-0A6D-4338-AC4F-15499ADC22EC}" srcOrd="2" destOrd="0" presId="urn:microsoft.com/office/officeart/2005/8/layout/chevron2"/>
    <dgm:cxn modelId="{70A59290-50E5-4F02-9E7B-5524AF6837B9}" type="presParOf" srcId="{13E4D19A-0A6D-4338-AC4F-15499ADC22EC}" destId="{41D27B5D-4946-4C52-8D57-AA1FDA441CA5}" srcOrd="0" destOrd="0" presId="urn:microsoft.com/office/officeart/2005/8/layout/chevron2"/>
    <dgm:cxn modelId="{4421FFAE-AF75-4C13-9A4A-027101D5A41F}" type="presParOf" srcId="{13E4D19A-0A6D-4338-AC4F-15499ADC22EC}" destId="{8A5653B8-BF68-43B1-86F5-25D3C611B3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2. 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4. Проведение экзамена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</a:rPr>
            <a:t>3. Подготовка к экзамену</a:t>
          </a:r>
          <a:endParaRPr lang="ru-RU" sz="2100" dirty="0">
            <a:solidFill>
              <a:schemeClr val="bg1"/>
            </a:solidFill>
          </a:endParaRPr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E436EE29-841E-447E-BBD6-51D4547984CF}" type="presOf" srcId="{DCFC4E16-D5A6-47B7-A638-9A5635A9916F}" destId="{DD49FCAE-BF41-49BC-AE66-BE6865274377}" srcOrd="0" destOrd="0" presId="urn:microsoft.com/office/officeart/2005/8/layout/chevron1"/>
    <dgm:cxn modelId="{58904065-7A8A-4F8E-97F2-CCF13F6374AA}" type="presOf" srcId="{BD9A0D7A-37E8-4EAB-A30E-E5A0B02993A1}" destId="{676784D6-B9A0-4510-A81F-C30A28DAE71B}" srcOrd="0" destOrd="0" presId="urn:microsoft.com/office/officeart/2005/8/layout/chevron1"/>
    <dgm:cxn modelId="{C6BF8837-7715-4572-81DB-310299010EDF}" type="presOf" srcId="{0150501E-42A2-496F-8BA4-6A75717728B8}" destId="{195DD8B8-3341-427B-96E7-098BBBFA0003}" srcOrd="0" destOrd="0" presId="urn:microsoft.com/office/officeart/2005/8/layout/chevron1"/>
    <dgm:cxn modelId="{AD4C11FE-A937-489A-8411-5A05651ABE5B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509DF6C4-25F9-4B39-88E0-6DFBB3097DE2}" type="presParOf" srcId="{195DD8B8-3341-427B-96E7-098BBBFA0003}" destId="{DD49FCAE-BF41-49BC-AE66-BE6865274377}" srcOrd="0" destOrd="0" presId="urn:microsoft.com/office/officeart/2005/8/layout/chevron1"/>
    <dgm:cxn modelId="{220E17B3-7C68-4DD9-A55E-340531967A1D}" type="presParOf" srcId="{195DD8B8-3341-427B-96E7-098BBBFA0003}" destId="{FFCCB655-2033-4B4F-9A8D-F11EFCF14005}" srcOrd="1" destOrd="0" presId="urn:microsoft.com/office/officeart/2005/8/layout/chevron1"/>
    <dgm:cxn modelId="{933C13C2-AE88-4E82-B1B1-5614CC77C41E}" type="presParOf" srcId="{195DD8B8-3341-427B-96E7-098BBBFA0003}" destId="{6EA90A98-208F-4047-A4D2-2FF2D2D30D7A}" srcOrd="2" destOrd="0" presId="urn:microsoft.com/office/officeart/2005/8/layout/chevron1"/>
    <dgm:cxn modelId="{00AD9EBA-F673-47AE-BED5-550E1108E5D2}" type="presParOf" srcId="{195DD8B8-3341-427B-96E7-098BBBFA0003}" destId="{7C65E01F-817D-4C1F-83D5-0757148DFA3A}" srcOrd="3" destOrd="0" presId="urn:microsoft.com/office/officeart/2005/8/layout/chevron1"/>
    <dgm:cxn modelId="{A23E43AE-B6CE-4908-8ACB-2F75BECE917C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84042D05-63BB-4120-BCEB-046345ABD637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8E676B5B-D46F-4BFD-9403-2C679BD6B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4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41D12AC5-4C8A-4194-9857-DF0A5F73E208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EAC2FEE7-8AE0-4186-8B96-55A43CD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0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5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9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50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7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12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8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46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71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85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2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73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99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77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32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98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71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32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91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5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63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8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39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56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46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12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54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573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881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01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711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36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7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2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5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6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9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AA70-F4F6-4AE6-AF25-09DFFC09F3D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7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jpe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jpeg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jpeg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2.jpe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.jpeg"/><Relationship Id="rId9" Type="http://schemas.microsoft.com/office/2007/relationships/diagramDrawing" Target="../diagrams/drawing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5" Type="http://schemas.openxmlformats.org/officeDocument/2006/relationships/diagramData" Target="../diagrams/data12.xml"/><Relationship Id="rId10" Type="http://schemas.openxmlformats.org/officeDocument/2006/relationships/diagramData" Target="../diagrams/data13.xml"/><Relationship Id="rId4" Type="http://schemas.openxmlformats.org/officeDocument/2006/relationships/image" Target="../media/image2.jpe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diagramColors" Target="../diagrams/colors1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4.xml"/><Relationship Id="rId12" Type="http://schemas.openxmlformats.org/officeDocument/2006/relationships/diagramQuickStyle" Target="../diagrams/quickStyle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11" Type="http://schemas.openxmlformats.org/officeDocument/2006/relationships/diagramLayout" Target="../diagrams/layout15.xml"/><Relationship Id="rId5" Type="http://schemas.openxmlformats.org/officeDocument/2006/relationships/diagramData" Target="../diagrams/data14.xml"/><Relationship Id="rId10" Type="http://schemas.openxmlformats.org/officeDocument/2006/relationships/diagramData" Target="../diagrams/data15.xml"/><Relationship Id="rId4" Type="http://schemas.openxmlformats.org/officeDocument/2006/relationships/image" Target="../media/image2.jpeg"/><Relationship Id="rId9" Type="http://schemas.microsoft.com/office/2007/relationships/diagramDrawing" Target="../diagrams/drawing14.xml"/><Relationship Id="rId14" Type="http://schemas.microsoft.com/office/2007/relationships/diagramDrawing" Target="../diagrams/drawing1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8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8.xml"/><Relationship Id="rId11" Type="http://schemas.openxmlformats.org/officeDocument/2006/relationships/image" Target="../media/image8.png"/><Relationship Id="rId5" Type="http://schemas.openxmlformats.org/officeDocument/2006/relationships/diagramData" Target="../diagrams/data18.xml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microsoft.com/office/2007/relationships/diagramDrawing" Target="../diagrams/drawing18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4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4"/>
            <a:ext cx="4968552" cy="181145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40984" y="6270177"/>
            <a:ext cx="2339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05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sz="1100" b="1" dirty="0">
                <a:solidFill>
                  <a:schemeClr val="bg1"/>
                </a:solidFill>
                <a:latin typeface="+mj-lt"/>
              </a:rPr>
              <a:t>Москва 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201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pic>
        <p:nvPicPr>
          <p:cNvPr id="1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5626" y="2430421"/>
            <a:ext cx="4968552" cy="54118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81" y="1677297"/>
            <a:ext cx="2460588" cy="128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63231" y="3189731"/>
            <a:ext cx="7217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Подготовка и проведение основного государственного экзамена по иностранным языкам с устной </a:t>
            </a:r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частью </a:t>
            </a:r>
            <a:endParaRPr lang="en-US" sz="2800" b="1" dirty="0">
              <a:solidFill>
                <a:srgbClr val="0070C0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10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110999"/>
              </p:ext>
            </p:extLst>
          </p:nvPr>
        </p:nvGraphicFramePr>
        <p:xfrm>
          <a:off x="251520" y="769807"/>
          <a:ext cx="8208912" cy="107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8267" y="1961651"/>
            <a:ext cx="8928992" cy="8640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 при участии Руководителя ППЭ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от 2 до 5 рабочих дней до начала экзамена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032" y="3118959"/>
            <a:ext cx="8827462" cy="24391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Рекомендуемые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настройки операционной системы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учётную запись с правами локального администратора;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отключить автоматическое открытие компакт-диска;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отключить переход в спящий режим;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отключить включение экранной заставки </a:t>
            </a:r>
            <a:r>
              <a:rPr lang="ru-RU" sz="1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Windows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отключить блокировку компьютера;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установить стандартный размер шрифтов (100%);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добавить компоненты ПО Станция записи ответов </a:t>
            </a:r>
            <a:endParaRPr lang="en-US" sz="1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4288" lvl="2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исключения в установленном антивирусном ПО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ППЭ к проведению экзамена</a:t>
            </a:r>
          </a:p>
        </p:txBody>
      </p:sp>
      <p:grpSp>
        <p:nvGrpSpPr>
          <p:cNvPr id="11" name="Группа 17"/>
          <p:cNvGrpSpPr/>
          <p:nvPr/>
        </p:nvGrpSpPr>
        <p:grpSpPr>
          <a:xfrm>
            <a:off x="5505630" y="3933056"/>
            <a:ext cx="3232071" cy="2474932"/>
            <a:chOff x="7630160" y="717233"/>
            <a:chExt cx="4309428" cy="329990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0"/>
            <a:srcRect l="30166" b="16038"/>
            <a:stretch>
              <a:fillRect/>
            </a:stretch>
          </p:blipFill>
          <p:spPr bwMode="auto">
            <a:xfrm>
              <a:off x="7630160" y="717233"/>
              <a:ext cx="4309428" cy="3299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Прямоугольник 14"/>
            <p:cNvSpPr/>
            <p:nvPr/>
          </p:nvSpPr>
          <p:spPr>
            <a:xfrm>
              <a:off x="7904480" y="2377440"/>
              <a:ext cx="2042160" cy="304800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4984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11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110999"/>
              </p:ext>
            </p:extLst>
          </p:nvPr>
        </p:nvGraphicFramePr>
        <p:xfrm>
          <a:off x="251520" y="769807"/>
          <a:ext cx="8208912" cy="107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8267" y="1961651"/>
            <a:ext cx="8928992" cy="8640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 при участии Руководителя ППЭ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от 2 до 5 рабочих дней до начала экзамена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0890" y="3121373"/>
            <a:ext cx="882746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Установка ПО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ППЭ к проведению экзамена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029" y="3490705"/>
            <a:ext cx="81507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</a:rPr>
              <a:t>Дистрибутив каждой станции ППЭ передается в виде zip-архива, в состав которого включены: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Папка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Prerequisites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» с установочными файлами сопутствующего ПО.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Станция записи ответов ОГЭ 2.5.exe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» - исполняемый файл запуска установки ПО.</a:t>
            </a:r>
            <a:r>
              <a:rPr lang="ru-RU" sz="1650" dirty="0">
                <a:solidFill>
                  <a:srgbClr val="2A4A96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890" y="4790784"/>
            <a:ext cx="8150740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</a:rPr>
              <a:t>Для установки необходимо: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Распаковать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архив в соответствующую папку.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Запустить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процедуру установки в профиле учетной записи,  которая будет использоваться для проведения экзаменов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14288" lvl="2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sz="1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</a:rPr>
              <a:t>По окончании установки необходимо выполнить перезагрузку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38824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12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504" y="221505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(создание экзамена)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92" y="769807"/>
            <a:ext cx="88099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При начале технической подготовки необходимо нажать </a:t>
            </a:r>
            <a:r>
              <a:rPr lang="ru-R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«Новый экзамен»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В случае если вы хотите продолжить работу со Станцией записи ответов по экзамену, начатому ранее, нажмите </a:t>
            </a:r>
            <a:r>
              <a:rPr lang="ru-R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на ссылку с датой и предметом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соответствующего экзамена. При этом в столбце «Текущий статус» указано наименование этапа, на котором была завершена работа со Станцией записи ответов по соответствующему экзамену в прошлый раз.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В случае закрытия Станции записи во время проведения экзамена доступна функция </a:t>
            </a:r>
            <a:r>
              <a:rPr lang="ru-R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нештатного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завершения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, которая позволяет сразу перейти к этапу выгрузки ответов. Используйте данную возможность только в том случае, если на данной рабочей станции не требуется продолжать проведение экзамена.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3068960"/>
            <a:ext cx="5129080" cy="34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13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(ввод первичной информации)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493" y="1052738"/>
            <a:ext cx="260083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Номер места в аудитории должен быть уникальным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На экзамены выбираем этап «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Основной период»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349" y="1128912"/>
            <a:ext cx="6090662" cy="3616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1" y="1128912"/>
            <a:ext cx="6099211" cy="49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14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(проверка соответствия требованиям)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259632" y="4293096"/>
            <a:ext cx="1367340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32067"/>
            <a:ext cx="7200800" cy="57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2" y="962154"/>
            <a:ext cx="6256147" cy="3714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75" y="4839780"/>
            <a:ext cx="3809196" cy="11720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15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(техническая подготовка)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" y="921489"/>
            <a:ext cx="26008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Убедиться, что станция соответствует техническим требованиями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Техническая подготовка проводится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на каждой рабочей станции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Формируется отчет с кодом активации экзамена (единый для всех рабочих станций в одной аудитории), который необходимо распечатать</a:t>
            </a:r>
            <a:endParaRPr lang="ru-RU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 flipH="1">
            <a:off x="5899873" y="3838079"/>
            <a:ext cx="544336" cy="1001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44208" y="3639761"/>
            <a:ext cx="720080" cy="198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16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(проверка качества записи)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1623536" y="2096975"/>
            <a:ext cx="6296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714" y="71327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Овал 18"/>
          <p:cNvSpPr/>
          <p:nvPr/>
        </p:nvSpPr>
        <p:spPr>
          <a:xfrm>
            <a:off x="4355978" y="1253250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151486" y="3683681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21" y="733787"/>
            <a:ext cx="3552984" cy="2842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96" y="3676621"/>
            <a:ext cx="3569494" cy="285559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968596" y="1148828"/>
            <a:ext cx="3856941" cy="4229102"/>
            <a:chOff x="4968594" y="1148828"/>
            <a:chExt cx="3856941" cy="42291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8594" y="1148828"/>
              <a:ext cx="3856941" cy="422910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8064" y="4077072"/>
              <a:ext cx="3387300" cy="310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2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63" y="730158"/>
            <a:ext cx="4078905" cy="3284612"/>
          </a:xfrm>
          <a:prstGeom prst="rect">
            <a:avLst/>
          </a:prstGeom>
        </p:spPr>
      </p:pic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17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(проверка тестового КИМ)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714" y="71327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2936326" y="314137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377" y="3068962"/>
            <a:ext cx="5618761" cy="31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18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(техническая подготовка)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21489"/>
            <a:ext cx="9025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Заполнить паспорт станции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Сохранить сформированный паспорт на </a:t>
            </a:r>
            <a:r>
              <a:rPr lang="ru-RU" sz="1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-носитель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12973" y="1764809"/>
            <a:ext cx="8918054" cy="4290651"/>
            <a:chOff x="107504" y="1370597"/>
            <a:chExt cx="8918054" cy="429065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504" y="1370597"/>
              <a:ext cx="6256147" cy="3714587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3663" y="2634447"/>
              <a:ext cx="5211895" cy="3026801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555776" y="4365104"/>
              <a:ext cx="936104" cy="162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3491880" y="3861048"/>
              <a:ext cx="321783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0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19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(особенности для участника с ОВЗ)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88" y="908720"/>
            <a:ext cx="4886325" cy="3790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276872"/>
            <a:ext cx="4176464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2714824"/>
            <a:ext cx="5184576" cy="30783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19872" y="2830771"/>
            <a:ext cx="5184576" cy="5262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3401" y="5899696"/>
            <a:ext cx="8637198" cy="553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71463" indent="-271463">
              <a:buSzPct val="140000"/>
              <a:buFont typeface="Calibri" pitchFamily="34" charset="0"/>
              <a:buChar char="‼"/>
              <a:tabLst>
                <a:tab pos="271463" algn="l"/>
              </a:tabLst>
            </a:pPr>
            <a:r>
              <a:rPr lang="ru-RU" sz="1500" i="1" dirty="0">
                <a:latin typeface="Cambria" panose="02040503050406030204" pitchFamily="18" charset="0"/>
              </a:rPr>
              <a:t>На одном компьютере может быть установлена только одна из версий Станции записи ответов: </a:t>
            </a:r>
            <a:r>
              <a:rPr lang="ru-RU" sz="1500" b="1" i="1" dirty="0">
                <a:latin typeface="Cambria" panose="02040503050406030204" pitchFamily="18" charset="0"/>
              </a:rPr>
              <a:t>Стандартная версия</a:t>
            </a:r>
            <a:r>
              <a:rPr lang="ru-RU" sz="1500" i="1" dirty="0">
                <a:latin typeface="Cambria" panose="02040503050406030204" pitchFamily="18" charset="0"/>
              </a:rPr>
              <a:t> или </a:t>
            </a:r>
            <a:r>
              <a:rPr lang="ru-RU" sz="1500" b="1" i="1" dirty="0">
                <a:latin typeface="Cambria" panose="02040503050406030204" pitchFamily="18" charset="0"/>
              </a:rPr>
              <a:t>Версия для участников с ОВЗ</a:t>
            </a:r>
            <a:r>
              <a:rPr lang="ru-RU" sz="1500" i="1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6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84" y="759664"/>
            <a:ext cx="8460432" cy="733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Основные технологические решения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0090"/>
            <a:ext cx="8032338" cy="30777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монологических высказываний</a:t>
            </a:r>
            <a:endParaRPr lang="en-US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аудиогарнитурой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Каждое задание включает время подготовки и время ответа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Задания отображаются последовательно, участник не управляет временем подготовки и ответа на задания</a:t>
            </a:r>
          </a:p>
        </p:txBody>
      </p:sp>
      <p:pic>
        <p:nvPicPr>
          <p:cNvPr id="7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6" y="454119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3995934" y="4511731"/>
            <a:ext cx="1224136" cy="1139038"/>
          </a:xfrm>
          <a:prstGeom prst="rect">
            <a:avLst/>
          </a:prstGeom>
          <a:noFill/>
        </p:spPr>
      </p:pic>
      <p:sp>
        <p:nvSpPr>
          <p:cNvPr id="9" name="Плюс 8"/>
          <p:cNvSpPr/>
          <p:nvPr/>
        </p:nvSpPr>
        <p:spPr>
          <a:xfrm>
            <a:off x="2602630" y="4721210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615017" y="4721210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82" y="44716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679074" y="4414273"/>
            <a:ext cx="7857856" cy="4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45982" y="5621312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itchFamily="34" charset="0"/>
                <a:cs typeface="Times New Roman" pitchFamily="18" charset="0"/>
              </a:rPr>
              <a:t>Компьютерная аудиогранитура: наушники с микрофоном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4" y="5650769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itchFamily="34" charset="0"/>
                <a:cs typeface="Times New Roman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3134" y="5692811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itchFamily="34" charset="0"/>
                <a:cs typeface="Times New Roman" pitchFamily="18" charset="0"/>
              </a:rPr>
              <a:t>Участник устного экзамена</a:t>
            </a: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5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882" y="609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Ключевые особенности технологии проведения устного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5489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20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(особенности для участника с ОВЗ)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781566"/>
            <a:ext cx="8784976" cy="52168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200" b="1" dirty="0">
                <a:latin typeface="Cambria" panose="02040503050406030204" pitchFamily="18" charset="0"/>
                <a:cs typeface="Times New Roman" panose="02020603050405020304" pitchFamily="18" charset="0"/>
              </a:rPr>
              <a:t>Версия программного обеспечения для участников с ОВЗ:</a:t>
            </a:r>
            <a:endParaRPr lang="ru-RU" sz="2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стандартные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КИМ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Общее время сдачи экзамена –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45 минут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Нет ограничений по времени подготовки и ответа на каждое задание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Переход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 от задания (этапа подготовки) к ответу осуществляется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по кнопке 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Завершение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 ответа осуществляется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по кнопке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Кнопку перехода может нажимать участник самостоятельно или ассистент по его просьбе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Кнопки перехода выполнены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на русском языке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Звуковое сопровождение и пятисекундные паузы между переходами остаются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Для слепых участников КИМ дублируется в тетради на Шрифте Брайля</a:t>
            </a:r>
          </a:p>
        </p:txBody>
      </p:sp>
    </p:spTree>
    <p:extLst>
      <p:ext uri="{BB962C8B-B14F-4D97-AF65-F5344CB8AC3E}">
        <p14:creationId xmlns:p14="http://schemas.microsoft.com/office/powerpoint/2010/main" val="35186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21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251520" y="504008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07504" y="3799756"/>
            <a:ext cx="8928992" cy="20159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Наличие </a:t>
            </a:r>
            <a:r>
              <a:rPr lang="ru-RU" sz="2000" b="1" dirty="0">
                <a:solidFill>
                  <a:srgbClr val="0070C0"/>
                </a:solidFill>
                <a:latin typeface="Cambria" pitchFamily="18" charset="0"/>
              </a:rPr>
              <a:t>резервного оборудования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наличия </a:t>
            </a:r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USB-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модема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наличия </a:t>
            </a:r>
            <a:r>
              <a:rPr lang="ru-RU" sz="1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-носителей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резервных внешних </a:t>
            </a:r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CD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приводов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наличия резервных аудиогарнитур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наличия резервных рабочих станций участников экзамена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7504" y="2204866"/>
            <a:ext cx="8928992" cy="100811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Уполномоченный представитель ГЭК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при участии Технического специалиста и Руководителя ППЭ</a:t>
            </a:r>
          </a:p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за 1 рабочий день до экзамена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 технической готовности</a:t>
            </a:r>
          </a:p>
        </p:txBody>
      </p:sp>
    </p:spTree>
    <p:extLst>
      <p:ext uri="{BB962C8B-B14F-4D97-AF65-F5344CB8AC3E}">
        <p14:creationId xmlns:p14="http://schemas.microsoft.com/office/powerpoint/2010/main" val="34837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22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251520" y="504008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07504" y="3875856"/>
            <a:ext cx="8928992" cy="16158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 dirty="0">
                <a:solidFill>
                  <a:srgbClr val="0070C0"/>
                </a:solidFill>
                <a:latin typeface="Cambria" pitchFamily="18" charset="0"/>
              </a:rPr>
              <a:t>Готовность рабочих мест участников в аудиториях проведения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установленной версии ПО Станции записи ответов ОГЭ (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версия 2.5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качества аудиозаписи 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качества отображения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 технической готовности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204866"/>
            <a:ext cx="8928992" cy="94773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Уполномоченный представитель ГЭК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при участии Технического специалиста и Руководителя ППЭ</a:t>
            </a:r>
          </a:p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за 1 рабочий день до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3012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23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826681303"/>
              </p:ext>
            </p:extLst>
          </p:nvPr>
        </p:nvGraphicFramePr>
        <p:xfrm>
          <a:off x="107505" y="3139096"/>
          <a:ext cx="7416825" cy="339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7602390" y="3429000"/>
            <a:ext cx="1493149" cy="61132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 представитель ГЭК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02391" y="5013176"/>
            <a:ext cx="1493147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2148881"/>
            <a:ext cx="8928992" cy="88365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Исполнитель: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специалист, Уполномоченный представитель ГЭК</a:t>
            </a:r>
          </a:p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начиная с 0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8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:30 по местному времени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7323038" y="3734659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323037" y="5265951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к экзамену</a:t>
            </a:r>
          </a:p>
        </p:txBody>
      </p:sp>
      <p:graphicFrame>
        <p:nvGraphicFramePr>
          <p:cNvPr id="1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807978"/>
              </p:ext>
            </p:extLst>
          </p:nvPr>
        </p:nvGraphicFramePr>
        <p:xfrm>
          <a:off x="251520" y="495005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806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4" y="917192"/>
            <a:ext cx="8931452" cy="5303049"/>
          </a:xfrm>
          <a:prstGeom prst="rect">
            <a:avLst/>
          </a:prstGeom>
        </p:spPr>
      </p:pic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24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к экзамену</a:t>
            </a:r>
          </a:p>
        </p:txBody>
      </p:sp>
      <p:pic>
        <p:nvPicPr>
          <p:cNvPr id="17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Загрузка ключа доступа к КИМ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4293097"/>
            <a:ext cx="2448272" cy="5040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25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504" y="3424604"/>
            <a:ext cx="8928992" cy="27084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r>
              <a:rPr lang="ru-RU" sz="2200" b="1" dirty="0">
                <a:solidFill>
                  <a:srgbClr val="0070C0"/>
                </a:solidFill>
                <a:latin typeface="Cambria" pitchFamily="18" charset="0"/>
              </a:rPr>
              <a:t>Организаторы в аудитории подготовки 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персональных данных и контроль явки участников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Размещение участников на местах в соответствии с рассадкой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Ознакомление участников с краткой инструкцией по </a:t>
            </a:r>
            <a:r>
              <a:rPr lang="ru-RU" dirty="0">
                <a:latin typeface="Cambria" panose="02040503050406030204" pitchFamily="18" charset="0"/>
              </a:rPr>
              <a:t>использованию программного обеспечения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</a:rPr>
              <a:t>Раздача материалов на языке проводимого экзамена, используемых участниками во время ожидания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276872"/>
            <a:ext cx="8928992" cy="107078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2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200" dirty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</a:t>
            </a:r>
          </a:p>
          <a:p>
            <a:r>
              <a:rPr lang="ru-RU" sz="22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200" dirty="0">
                <a:solidFill>
                  <a:schemeClr val="tx1"/>
                </a:solidFill>
                <a:latin typeface="Cambria" panose="02040503050406030204" pitchFamily="18" charset="0"/>
              </a:rPr>
              <a:t> не позднее чем за 15 минут до начала экзамена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к экзамену</a:t>
            </a: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886563"/>
              </p:ext>
            </p:extLst>
          </p:nvPr>
        </p:nvGraphicFramePr>
        <p:xfrm>
          <a:off x="251520" y="495005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682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26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107504" y="3234456"/>
            <a:ext cx="8928992" cy="19082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r>
              <a:rPr lang="ru-RU" sz="2800" b="1" dirty="0">
                <a:solidFill>
                  <a:srgbClr val="0070C0"/>
                </a:solidFill>
                <a:latin typeface="Cambria" pitchFamily="18" charset="0"/>
              </a:rPr>
              <a:t>Организаторы в аудитории проведения 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Получение компакт-дисков с электронными КИМ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компакт-дисков в рабочие станции участников экзамена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Запуск процесса расшифровки КИМ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236105"/>
            <a:ext cx="8928992" cy="62853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 в аудиториях проведения</a:t>
            </a:r>
          </a:p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с 10:00 и с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4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:00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к экзамену</a:t>
            </a: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561356"/>
              </p:ext>
            </p:extLst>
          </p:nvPr>
        </p:nvGraphicFramePr>
        <p:xfrm>
          <a:off x="251520" y="495005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8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27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05337" y="2111274"/>
            <a:ext cx="8928992" cy="85019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2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Исполнитель:</a:t>
            </a:r>
            <a:r>
              <a:rPr lang="ru-RU" sz="2200" dirty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 в аудиториях подготовки</a:t>
            </a:r>
          </a:p>
          <a:p>
            <a:pPr>
              <a:buNone/>
            </a:pPr>
            <a:r>
              <a:rPr lang="ru-RU" sz="22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200" dirty="0">
                <a:solidFill>
                  <a:schemeClr val="tx1"/>
                </a:solidFill>
                <a:latin typeface="Cambria" panose="02040503050406030204" pitchFamily="18" charset="0"/>
              </a:rPr>
              <a:t> начиная </a:t>
            </a:r>
            <a:r>
              <a:rPr lang="ru-RU" sz="2200" dirty="0">
                <a:solidFill>
                  <a:srgbClr val="FF0000"/>
                </a:solidFill>
                <a:latin typeface="Cambria" panose="02040503050406030204" pitchFamily="18" charset="0"/>
              </a:rPr>
              <a:t>с 10:00 и с 1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</a:rPr>
              <a:t>4</a:t>
            </a:r>
            <a:r>
              <a:rPr lang="ru-RU" sz="2200" dirty="0">
                <a:solidFill>
                  <a:srgbClr val="FF0000"/>
                </a:solidFill>
                <a:latin typeface="Cambria" panose="02040503050406030204" pitchFamily="18" charset="0"/>
              </a:rPr>
              <a:t>:00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05663519"/>
              </p:ext>
            </p:extLst>
          </p:nvPr>
        </p:nvGraphicFramePr>
        <p:xfrm>
          <a:off x="107505" y="3284986"/>
          <a:ext cx="7209481" cy="325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7595262" y="3265574"/>
            <a:ext cx="1296144" cy="45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7330340" y="3494892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333463" y="4141838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7595262" y="5819437"/>
            <a:ext cx="1296144" cy="45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7346616" y="6026792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595262" y="3935230"/>
            <a:ext cx="1296144" cy="45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7315909" y="5387881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7595262" y="5181273"/>
            <a:ext cx="1296144" cy="45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333463" y="4766074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595262" y="4559466"/>
            <a:ext cx="1296144" cy="45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к экзамену</a:t>
            </a:r>
          </a:p>
        </p:txBody>
      </p:sp>
      <p:graphicFrame>
        <p:nvGraphicFramePr>
          <p:cNvPr id="2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561356"/>
              </p:ext>
            </p:extLst>
          </p:nvPr>
        </p:nvGraphicFramePr>
        <p:xfrm>
          <a:off x="251520" y="495005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71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28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17502"/>
              </p:ext>
            </p:extLst>
          </p:nvPr>
        </p:nvGraphicFramePr>
        <p:xfrm>
          <a:off x="251520" y="495005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83668811"/>
              </p:ext>
            </p:extLst>
          </p:nvPr>
        </p:nvGraphicFramePr>
        <p:xfrm>
          <a:off x="107505" y="2924944"/>
          <a:ext cx="7209481" cy="370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7596337" y="2996952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316986" y="3284984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316985" y="5049180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596337" y="4797152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316985" y="5919727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596338" y="5667699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2142679"/>
            <a:ext cx="8928992" cy="72008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latin typeface="Cambria" panose="02040503050406030204" pitchFamily="18" charset="0"/>
              </a:rPr>
              <a:t>Исполнитель: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 в аудиториях проведения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до 2 часов (до 30 минут на участника)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7316985" y="4113076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596338" y="3861048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Проведение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271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29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525886"/>
              </p:ext>
            </p:extLst>
          </p:nvPr>
        </p:nvGraphicFramePr>
        <p:xfrm>
          <a:off x="251520" y="495005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43148497"/>
              </p:ext>
            </p:extLst>
          </p:nvPr>
        </p:nvGraphicFramePr>
        <p:xfrm>
          <a:off x="107505" y="3284986"/>
          <a:ext cx="7209481" cy="325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7315431" y="3609020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325072" y="4689140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604424" y="4437112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315432" y="5697252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594783" y="5445224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94783" y="3356992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2181138"/>
            <a:ext cx="8928992" cy="98581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2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Исполнитель:</a:t>
            </a:r>
            <a:r>
              <a:rPr lang="ru-RU" sz="2200" dirty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Организаторы, Технический специалист</a:t>
            </a:r>
          </a:p>
          <a:p>
            <a:pPr>
              <a:buNone/>
            </a:pPr>
            <a:r>
              <a:rPr lang="ru-RU" sz="22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200" dirty="0">
                <a:solidFill>
                  <a:schemeClr val="tx1"/>
                </a:solidFill>
                <a:latin typeface="Cambria" panose="02040503050406030204" pitchFamily="18" charset="0"/>
              </a:rPr>
              <a:t> после выхода участников из аудиторий ППЭ</a:t>
            </a:r>
            <a:endParaRPr lang="ru-RU" sz="2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Завершение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5299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10" y="782023"/>
            <a:ext cx="8460432" cy="733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Особенности экзаменационных материалов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8007" y="1438940"/>
            <a:ext cx="8183404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Доставочный короб содержит </a:t>
            </a:r>
            <a:r>
              <a:rPr lang="ru-RU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ИК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компакт-диски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ИК содержит только </a:t>
            </a:r>
            <a:r>
              <a:rPr lang="ru-RU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На компакт-диск записаны </a:t>
            </a:r>
            <a:r>
              <a:rPr lang="ru-RU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КИМ 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На одной рабочей станции за один день может сдать экзамен </a:t>
            </a:r>
            <a:r>
              <a:rPr lang="ru-RU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только 4 участника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Диски и ИК поставляются россыпью</a:t>
            </a:r>
          </a:p>
        </p:txBody>
      </p:sp>
      <p:pic>
        <p:nvPicPr>
          <p:cNvPr id="8" name="Picture 2" descr="C:\Users\adeynichenko\Desktop\УСКОМ 2014\Презентация по технологии для обучающего семинара\картинки\1412353796_Box_Emp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87" y="433201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eynichenko\Desktop\УСКОМ 2014\Презентация по технологии для обучающего семинара\картинки\1412353949_C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6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3322712" y="4954271"/>
            <a:ext cx="385192" cy="47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5220072" y="4831214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08612" y="5791569"/>
            <a:ext cx="1844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itchFamily="34" charset="0"/>
                <a:cs typeface="Times New Roman" pitchFamily="18" charset="0"/>
              </a:rPr>
              <a:t>Доставочный короб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63890" y="5706025"/>
            <a:ext cx="1844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itchFamily="34" charset="0"/>
                <a:cs typeface="Times New Roman" pitchFamily="18" charset="0"/>
              </a:rPr>
              <a:t>Компакт-диски с электронными КИМ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5266" y="5967688"/>
            <a:ext cx="1844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itchFamily="34" charset="0"/>
                <a:cs typeface="Times New Roman" pitchFamily="18" charset="0"/>
              </a:rPr>
              <a:t>ИК с бланками регистрации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42010" y="4285577"/>
            <a:ext cx="8093141" cy="21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C:\Users\esafronov\Desktop\ser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1" name="Picture 5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pic>
        <p:nvPicPr>
          <p:cNvPr id="22" name="Picture 3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sp>
        <p:nvSpPr>
          <p:cNvPr id="23" name="Номер слайда 1"/>
          <p:cNvSpPr txBox="1">
            <a:spLocks/>
          </p:cNvSpPr>
          <p:nvPr/>
        </p:nvSpPr>
        <p:spPr>
          <a:xfrm>
            <a:off x="6743391" y="6573855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776" y="612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Ключевые особенности технологии проведения устного экзамена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4329">
            <a:off x="6007898" y="4425165"/>
            <a:ext cx="1472542" cy="14725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06" y="4448387"/>
            <a:ext cx="981129" cy="1387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77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30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7504" y="2255427"/>
            <a:ext cx="8928992" cy="16466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200" b="1" dirty="0">
                <a:solidFill>
                  <a:srgbClr val="0070C0"/>
                </a:solidFill>
                <a:latin typeface="Cambria" pitchFamily="18" charset="0"/>
              </a:rPr>
              <a:t>В дополнение к стандартной технологии в РЦОИ передаются: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Аудиозаписи ответов на </a:t>
            </a:r>
            <a:r>
              <a:rPr lang="ru-RU" dirty="0" err="1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-носителях 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Протоколы к </a:t>
            </a:r>
            <a:r>
              <a:rPr lang="ru-RU" dirty="0" err="1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-носителям с аудиозаписями ответов участников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Компакт-диски с электронными КИМ</a:t>
            </a: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400190"/>
              </p:ext>
            </p:extLst>
          </p:nvPr>
        </p:nvGraphicFramePr>
        <p:xfrm>
          <a:off x="251520" y="495005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58" y="4321560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54937" y="5556763"/>
            <a:ext cx="16923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 err="1">
                <a:latin typeface="Verdana" pitchFamily="34" charset="0"/>
                <a:cs typeface="Times New Roman" pitchFamily="18" charset="0"/>
              </a:rPr>
              <a:t>Флеш</a:t>
            </a:r>
            <a:r>
              <a:rPr lang="ru-RU" sz="1300" b="1" dirty="0">
                <a:latin typeface="Verdana" pitchFamily="34" charset="0"/>
                <a:cs typeface="Times New Roman" pitchFamily="18" charset="0"/>
              </a:rPr>
              <a:t>-носители с аудиозаписями ответов</a:t>
            </a:r>
          </a:p>
        </p:txBody>
      </p:sp>
      <p:pic>
        <p:nvPicPr>
          <p:cNvPr id="15" name="Picture 3" descr="C:\Users\adeynichenko\Desktop\УСКОМ 2014\Презентация по технологии для обучающего семинара\картинки\1412353949_C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56" y="429049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827473" y="5618010"/>
            <a:ext cx="184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Verdana" pitchFamily="34" charset="0"/>
                <a:cs typeface="Times New Roman" pitchFamily="18" charset="0"/>
              </a:rPr>
              <a:t>Компакт-диски с электронными КИМ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54981" y="4156753"/>
            <a:ext cx="8814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adeynichenko\Desktop\УСКОМ 2014\Презентация по технологии для обучающего семинара\картинки\1412376534_type-lis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049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255293" y="5618012"/>
            <a:ext cx="16923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Verdana" pitchFamily="34" charset="0"/>
                <a:cs typeface="Times New Roman" pitchFamily="18" charset="0"/>
              </a:rPr>
              <a:t>Протоколы к носителям с аудиозаписями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Завершение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6052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" b="100000" l="1323" r="100000"/>
                    </a14:imgEffect>
                    <a14:imgEffect>
                      <a14:sharpenSoften amount="-100000"/>
                    </a14:imgEffect>
                    <a14:imgEffect>
                      <a14:saturation sat="47000"/>
                    </a14:imgEffect>
                    <a14:imgEffect>
                      <a14:brightnessContrast bright="49000" contrast="-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2570" y="1312197"/>
            <a:ext cx="4739910" cy="4047586"/>
          </a:xfrm>
          <a:prstGeom prst="rect">
            <a:avLst/>
          </a:prstGeom>
        </p:spPr>
      </p:pic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31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711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 ходе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работы аудиоустройства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196752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Ошибка инициализации оборудования</a:t>
            </a:r>
          </a:p>
          <a:p>
            <a:pPr marL="14288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14288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Рекомендации по устранению ошибки:</a:t>
            </a:r>
          </a:p>
          <a:p>
            <a:pPr marL="14288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Переустановка драйверов</a:t>
            </a:r>
          </a:p>
          <a:p>
            <a:pPr marL="14288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• Настройки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антивируса</a:t>
            </a:r>
          </a:p>
          <a:p>
            <a:pPr marL="14288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• Смена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разъёма</a:t>
            </a:r>
          </a:p>
          <a:p>
            <a:pPr marL="14288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• Замена гарнитуры</a:t>
            </a:r>
            <a:endParaRPr lang="ru-RU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8000"/>
                    </a14:imgEffect>
                    <a14:imgEffect>
                      <a14:saturation sat="141000"/>
                    </a14:imgEffect>
                    <a14:imgEffect>
                      <a14:brightnessContrast bright="-14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901" y="2583133"/>
            <a:ext cx="2251247" cy="225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10773" y="5301208"/>
            <a:ext cx="3433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itchFamily="34" charset="0"/>
                <a:cs typeface="Times New Roman" pitchFamily="18" charset="0"/>
              </a:rPr>
              <a:t>Компьютерная аудиогранитура: наушники с микрофоном</a:t>
            </a:r>
          </a:p>
        </p:txBody>
      </p:sp>
    </p:spTree>
    <p:extLst>
      <p:ext uri="{BB962C8B-B14F-4D97-AF65-F5344CB8AC3E}">
        <p14:creationId xmlns:p14="http://schemas.microsoft.com/office/powerpoint/2010/main" val="22465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32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711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 ходе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технической подготовки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7" y="1196752"/>
            <a:ext cx="741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Индикатор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уровня сигнала для аудиоустройства не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изменяется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– Проверить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физическое подключение и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настройки выбранного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микрофона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Windows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 или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выполняем замену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гарнитуры.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420888"/>
            <a:ext cx="6165785" cy="40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33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711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 ходе загрузки ключа доступа к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2736555"/>
            <a:ext cx="6223293" cy="37167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7" y="1291304"/>
            <a:ext cx="8496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Загружаемый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файл не является ключом к КИМ или файл не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удалось прочитать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, что Вы загружаете именно ключ доступа к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КИМ. Файл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ключа доступа к КИМ имеет наименование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вида: 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Наименование_ключа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_&lt;Код региона&gt;_&lt;Дата проведения экзамена&gt;.</a:t>
            </a:r>
            <a:r>
              <a:rPr lang="ru-RU" sz="16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dat</a:t>
            </a:r>
            <a:endParaRPr lang="ru-RU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34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7119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ходе </a:t>
            </a: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загрузки ключа доступа к КИМ</a:t>
            </a:r>
          </a:p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sz="20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291304"/>
            <a:ext cx="7632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  Ошибка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при чтении файла. Подробная информация записана в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лог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Ошибка возникает,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если для загрузки выбран не файл ключа 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Проверьте, что Вы пытаетесь загрузить правильный ключ доступа к КИМ. В случае повторения ошибки обратитесь на горячую линию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643" y="2783187"/>
            <a:ext cx="4749605" cy="36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35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855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 ходе активации ключа и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расшифровки КИМ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291304"/>
            <a:ext cx="7632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Код 303. Дата КИМ не соответствует дате экзамена на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станции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 соответствие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настроенного экзамена. 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, что сведения об экзамене, указанные справа вверху,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соответствуют проводимому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экзамену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781449"/>
            <a:ext cx="4762499" cy="367188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71600" y="2688009"/>
            <a:ext cx="27078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Если один из указанных реквизитов не соответствует ожидаемому значению, то</a:t>
            </a:r>
          </a:p>
          <a:p>
            <a:pPr algn="just"/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необходимо закрыть Станцию записи ответов ОГЭ, запустить заново и выбрать (или</a:t>
            </a:r>
          </a:p>
          <a:p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создать) экзамен на правильную дату и соответствующий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предмет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36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855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 ходе активации ключа и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расшифровки КИМ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291304"/>
            <a:ext cx="7632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Код 305. КИМ предназначен для другого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предмета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настроенного экзамена. 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, что сведения об экзамене, указанные справа вверху,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соответствуют проводимому экзамену.</a:t>
            </a:r>
            <a:endParaRPr lang="ru-RU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469" y="2778982"/>
            <a:ext cx="4780971" cy="36743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688009"/>
            <a:ext cx="27078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Если один из указанных реквизитов не соответствует ожидаемому значению, то</a:t>
            </a:r>
          </a:p>
          <a:p>
            <a:pPr algn="just"/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необходимо закрыть Станцию записи ответов ОГЭ, запустить заново и выбрать (или</a:t>
            </a:r>
          </a:p>
          <a:p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создать) экзамен на правильную дату и соответствующий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предмет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469" y="2777409"/>
            <a:ext cx="4780971" cy="36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37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855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 ходе активации ключа и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расшифровки КИМ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291304"/>
            <a:ext cx="7632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Код 304. КИМ предназначен для другого региона</a:t>
            </a:r>
            <a:endParaRPr lang="ru-RU" sz="16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 соответствие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настроенного экзамена. 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, что сведения об экзамене, указанные справа вверху,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соответствуют Вашему региону.</a:t>
            </a:r>
            <a:endParaRPr lang="ru-RU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469" y="2778982"/>
            <a:ext cx="4780971" cy="36743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71600" y="2688009"/>
            <a:ext cx="27078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регион не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соответствует ожидаемому значению, то</a:t>
            </a:r>
          </a:p>
          <a:p>
            <a:pPr algn="just"/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необходимо закрыть Станцию записи ответов ОГЭ, запустить заново и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скорректировать данные о регионе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469" y="2776976"/>
            <a:ext cx="4780971" cy="36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38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855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 ходе активации ключа и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расшифровки КИМ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291304"/>
            <a:ext cx="763284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Код 306. Неправильный формат КИМ</a:t>
            </a:r>
            <a:endParaRPr lang="ru-RU" sz="16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Убедитесь, что используемый CD-диск может быть прочитан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средствами операционной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системы. </a:t>
            </a:r>
            <a:endParaRPr lang="ru-RU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469" y="2276872"/>
            <a:ext cx="4780971" cy="36743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688009"/>
            <a:ext cx="27078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При необходимости запросите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Резервный CD-привод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езервный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CD-диск с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</a:t>
            </a:r>
          </a:p>
          <a:p>
            <a:pPr marL="285750" indent="-285750">
              <a:buFontTx/>
              <a:buChar char="-"/>
            </a:pP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случае повторения ошибки обратитесь на горячую линию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469" y="2289820"/>
            <a:ext cx="4780971" cy="36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39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855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 ходе активации ключа и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расшифровки КИМ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29130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Код 308. Ключ доступа к КИМ не подходит к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архиву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Проверьте, что сведения об экзамене, указанные справа вверху, соответствуют проводимому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экзамену: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• Соответствующий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загруженному CD-диску с КИМ предмет (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правильный язык);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• Правильная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дата экзамена.</a:t>
            </a:r>
            <a:endParaRPr lang="ru-RU" sz="16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501008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Если один из указанных реквизитов не соответствует ожидаемому значению, то</a:t>
            </a:r>
          </a:p>
          <a:p>
            <a:pPr algn="just"/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необходимо закрыть Станцию записи ответов ОГЭ, запустить заново и выбрать (или</a:t>
            </a:r>
          </a:p>
          <a:p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создать) экзамен на правильную дату и соответствующий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предмет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2963117"/>
            <a:ext cx="4320481" cy="33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07504" y="664935"/>
            <a:ext cx="8909359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Общая схема ППЭ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221505"/>
            <a:ext cx="48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Ресурсное обеспечение ППЭ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98550" y="3789042"/>
            <a:ext cx="3785227" cy="26306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Аудитории проведения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3568" y="1444912"/>
            <a:ext cx="3410924" cy="5008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Аудитории подготовки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684" y="3949126"/>
            <a:ext cx="2459266" cy="1747869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56" y="1719517"/>
            <a:ext cx="2390952" cy="174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56" y="3949126"/>
            <a:ext cx="2390952" cy="174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98549" y="1444914"/>
            <a:ext cx="3785227" cy="20224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b="1" i="1" dirty="0">
                <a:solidFill>
                  <a:schemeClr val="accent4"/>
                </a:solidFill>
              </a:rPr>
              <a:t>Помещение руководителя ППЭ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9764" y="1718129"/>
            <a:ext cx="2391109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40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639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во время сдачи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экзамена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268760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  Обнаружен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сбой в работе </a:t>
            </a:r>
            <a:r>
              <a:rPr lang="ru-RU" sz="16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аудиооборудования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: микрофон не подключен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 рабочей станции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Сообщение появляется,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если записывающее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устройство (микрофон) отсоединено, отключено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или связь с ним прервалась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После нажатия на кнопку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«ОК»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будет выполнен автоматический переход на страницу прослушивания ответов.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284984"/>
            <a:ext cx="3168352" cy="29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принять</a:t>
            </a:r>
          </a:p>
          <a:p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решение о возможности дальнейшего использования данной станции на экзамене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резервную станцию записи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ответов</a:t>
            </a:r>
          </a:p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Продолжить использование данной станции записи ответов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764" y="3459475"/>
            <a:ext cx="4598692" cy="19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41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Нештатные ситуации при работе со станцией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записи устных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ответов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01" y="788511"/>
            <a:ext cx="8639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Нештатные ситуации во время сдачи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экзамена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268760"/>
            <a:ext cx="80648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Обнаружен сбой в работе </a:t>
            </a:r>
            <a:r>
              <a:rPr lang="ru-RU" sz="16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аудиооборудования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: воспроизведение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записи невозможно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ообщение появляется в случае, если устройство воспроизведения отсоединено или отключено, или связь с ним прервалась.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, что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гарнитура корректно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подключена к рабочей станции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После нажатия на кнопку </a:t>
            </a:r>
            <a:r>
              <a:rPr 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«ОК»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будет выполнен автоматический переход на страницу прослушивания ответов.</a:t>
            </a: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356992"/>
            <a:ext cx="3168352" cy="29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принять</a:t>
            </a:r>
          </a:p>
          <a:p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решение о возможности дальнейшего использования данной станции на экзамене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резервную станцию записи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ответов</a:t>
            </a:r>
          </a:p>
          <a:p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Продолжить использование данной станции записи ответов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845" y="3645024"/>
            <a:ext cx="46958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42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ТЕЛЕФОН ГОРЯЧЕЙ ЛИНИИ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587" y="1304060"/>
            <a:ext cx="863997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по техническому сопровождению иностранных языков</a:t>
            </a:r>
          </a:p>
          <a:p>
            <a:pPr marL="14288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8 (495)-152-04-22</a:t>
            </a:r>
          </a:p>
          <a:p>
            <a:pPr marL="14288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в дни технической подготовки к экзамену и во время </a:t>
            </a: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проведения</a:t>
            </a:r>
            <a:endParaRPr lang="ru-RU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4288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 только для Московской области</a:t>
            </a:r>
            <a:endParaRPr lang="ru-RU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373216"/>
            <a:ext cx="8639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2018 год</a:t>
            </a:r>
            <a:endParaRPr lang="ru-RU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4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4"/>
            <a:ext cx="4968552" cy="181145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40984" y="6270177"/>
            <a:ext cx="2339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05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sz="1100" b="1" dirty="0">
                <a:solidFill>
                  <a:schemeClr val="bg1"/>
                </a:solidFill>
                <a:latin typeface="+mj-lt"/>
              </a:rPr>
              <a:t>Москва 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201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2564904"/>
            <a:ext cx="8928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Спасибо за внимание!</a:t>
            </a:r>
            <a:endParaRPr lang="en-US" sz="4200" b="1" dirty="0">
              <a:solidFill>
                <a:srgbClr val="0070C0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07504" y="695710"/>
            <a:ext cx="890935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перемещения участников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221505"/>
            <a:ext cx="48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Ресурсное обеспечение ППЭ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9379" y="4297577"/>
            <a:ext cx="3051490" cy="20451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Аудитории проведения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99260" y="4297578"/>
            <a:ext cx="2931266" cy="2045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Аудитории подготовки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51" y="4377144"/>
            <a:ext cx="1927484" cy="141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4266724" y="5506848"/>
            <a:ext cx="385192" cy="47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52" y="4518249"/>
            <a:ext cx="868913" cy="8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51520" y="141943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переход участников из аудиторий подготовки в аудитории проведения обеспечивают </a:t>
            </a: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Организаторы из аудиторий проведения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переход обеспечивается согласно форме </a:t>
            </a: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ППЭ-05-03-У Протокол проведения ГИА-9 в аудитории проведения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в протоколе </a:t>
            </a: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ППЭ-05-03-У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указан номер соответствующей аудитории подготовки участника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382" y="4396764"/>
            <a:ext cx="1927484" cy="13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026" y="741134"/>
            <a:ext cx="8909359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Техническое обеспечение ППЭ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85652" y="1572964"/>
            <a:ext cx="3495416" cy="2342729"/>
            <a:chOff x="74616" y="1583579"/>
            <a:chExt cx="3495416" cy="234272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4616" y="1583579"/>
              <a:ext cx="3495416" cy="2342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5" cstate="print"/>
            <a:srcRect b="6952"/>
            <a:stretch>
              <a:fillRect/>
            </a:stretch>
          </p:blipFill>
          <p:spPr bwMode="auto">
            <a:xfrm>
              <a:off x="579615" y="1932207"/>
              <a:ext cx="1098927" cy="1022533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154619" y="2904943"/>
              <a:ext cx="1948918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dirty="0">
                  <a:latin typeface="Verdana" pitchFamily="34" charset="0"/>
                  <a:cs typeface="Times New Roman" pitchFamily="18" charset="0"/>
                </a:rPr>
                <a:t>Рабочие станции (без выхода в Интернет)</a:t>
              </a:r>
            </a:p>
          </p:txBody>
        </p:sp>
        <p:pic>
          <p:nvPicPr>
            <p:cNvPr id="18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1" y="1663348"/>
              <a:ext cx="901556" cy="90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857595" y="2492896"/>
              <a:ext cx="138688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dirty="0">
                  <a:latin typeface="Verdana" pitchFamily="34" charset="0"/>
                  <a:cs typeface="Times New Roman" pitchFamily="18" charset="0"/>
                </a:rPr>
                <a:t>Гарнитуры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69919" y="3580276"/>
              <a:ext cx="30464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Аудитории проведения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228172" y="1572964"/>
            <a:ext cx="4448284" cy="4730189"/>
            <a:chOff x="3348922" y="1550596"/>
            <a:chExt cx="4448284" cy="473018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423536" y="4239790"/>
              <a:ext cx="4373670" cy="204099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423536" y="1550596"/>
              <a:ext cx="4373669" cy="2342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71737" y="3547293"/>
              <a:ext cx="39294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Помещение Руководителя ППЭ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739" y="1944903"/>
              <a:ext cx="1000831" cy="78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3348922" y="2797177"/>
              <a:ext cx="186875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dirty="0">
                  <a:latin typeface="Verdana" pitchFamily="34" charset="0"/>
                  <a:cs typeface="Times New Roman" pitchFamily="18" charset="0"/>
                </a:rPr>
                <a:t>Рабочая станция с выходом в Интернет</a:t>
              </a: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145" y="2667753"/>
              <a:ext cx="723922" cy="65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5769800" y="3245330"/>
              <a:ext cx="13628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Verdana" pitchFamily="34" charset="0"/>
                  <a:cs typeface="Times New Roman" pitchFamily="18" charset="0"/>
                </a:rPr>
                <a:t>USB-</a:t>
              </a:r>
              <a:r>
                <a:rPr lang="ru-RU" sz="1400" b="1" dirty="0">
                  <a:latin typeface="Verdana" pitchFamily="34" charset="0"/>
                  <a:cs typeface="Times New Roman" pitchFamily="18" charset="0"/>
                </a:rPr>
                <a:t>модем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88108" y="5873106"/>
              <a:ext cx="33198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Резервное оборудование</a:t>
              </a:r>
            </a:p>
          </p:txBody>
        </p:sp>
      </p:grpSp>
      <p:pic>
        <p:nvPicPr>
          <p:cNvPr id="8196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23" y="1784954"/>
            <a:ext cx="568129" cy="5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305206" y="2368353"/>
            <a:ext cx="10321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Verdana" pitchFamily="34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833047" y="2284489"/>
            <a:ext cx="11293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Verdana" pitchFamily="34" charset="0"/>
                <a:cs typeface="Times New Roman" pitchFamily="18" charset="0"/>
              </a:rPr>
              <a:t>Флеш-носители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221505"/>
            <a:ext cx="48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Ресурсное обеспечение ППЭ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5653" y="4262158"/>
            <a:ext cx="3495233" cy="20409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20205" y="5932878"/>
            <a:ext cx="3046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0070C0"/>
                </a:solidFill>
                <a:latin typeface="Verdana" pitchFamily="34" charset="0"/>
                <a:cs typeface="Shruti" panose="020B0502040204020203" pitchFamily="34" charset="0"/>
              </a:rPr>
              <a:t>Аудитории подготовки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1" y="4553303"/>
            <a:ext cx="1078230" cy="125349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611968" y="4440411"/>
            <a:ext cx="175142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dirty="0">
                <a:latin typeface="Verdana" pitchFamily="34" charset="0"/>
                <a:cs typeface="Times New Roman" pitchFamily="18" charset="0"/>
              </a:rPr>
              <a:t>Инструкции для участника по работе с ПО</a:t>
            </a:r>
          </a:p>
          <a:p>
            <a:pPr>
              <a:defRPr/>
            </a:pPr>
            <a:endParaRPr lang="ru-RU" sz="1300" b="1" dirty="0"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b="1" dirty="0">
                <a:latin typeface="Verdana" pitchFamily="34" charset="0"/>
                <a:cs typeface="Times New Roman" pitchFamily="18" charset="0"/>
              </a:rPr>
              <a:t>Материалы на период ожидания </a:t>
            </a:r>
          </a:p>
        </p:txBody>
      </p:sp>
      <p:pic>
        <p:nvPicPr>
          <p:cNvPr id="43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97" y="4430217"/>
            <a:ext cx="901556" cy="9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7289569" y="5368849"/>
            <a:ext cx="13868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Verdana" pitchFamily="34" charset="0"/>
                <a:cs typeface="Times New Roman" pitchFamily="18" charset="0"/>
              </a:rPr>
              <a:t>Резервные гарнитуры</a:t>
            </a:r>
          </a:p>
        </p:txBody>
      </p:sp>
      <p:pic>
        <p:nvPicPr>
          <p:cNvPr id="45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5" cstate="print"/>
          <a:srcRect b="6952"/>
          <a:stretch>
            <a:fillRect/>
          </a:stretch>
        </p:blipFill>
        <p:spPr bwMode="auto">
          <a:xfrm>
            <a:off x="4545446" y="4357554"/>
            <a:ext cx="1098927" cy="1022533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4120448" y="5344789"/>
            <a:ext cx="19489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Verdana" pitchFamily="34" charset="0"/>
                <a:cs typeface="Times New Roman" pitchFamily="18" charset="0"/>
              </a:rPr>
              <a:t>Резервные станции</a:t>
            </a:r>
          </a:p>
        </p:txBody>
      </p:sp>
      <p:pic>
        <p:nvPicPr>
          <p:cNvPr id="12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4721" y="1530351"/>
            <a:ext cx="1013358" cy="87973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2" y="4375431"/>
            <a:ext cx="975670" cy="97567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833049" y="5242999"/>
            <a:ext cx="15814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Verdana" pitchFamily="34" charset="0"/>
                <a:cs typeface="Times New Roman" pitchFamily="18" charset="0"/>
              </a:rPr>
              <a:t>Резервные внешние </a:t>
            </a:r>
            <a:r>
              <a:rPr lang="en-US" sz="1300" b="1" dirty="0">
                <a:latin typeface="Verdana" pitchFamily="34" charset="0"/>
                <a:cs typeface="Times New Roman" pitchFamily="18" charset="0"/>
              </a:rPr>
              <a:t>CD</a:t>
            </a:r>
            <a:r>
              <a:rPr lang="ru-RU" sz="1300" b="1" dirty="0">
                <a:latin typeface="Verdana" pitchFamily="34" charset="0"/>
                <a:cs typeface="Times New Roman" pitchFamily="18" charset="0"/>
              </a:rPr>
              <a:t> приводы</a:t>
            </a:r>
          </a:p>
        </p:txBody>
      </p:sp>
    </p:spTree>
    <p:extLst>
      <p:ext uri="{BB962C8B-B14F-4D97-AF65-F5344CB8AC3E}">
        <p14:creationId xmlns:p14="http://schemas.microsoft.com/office/powerpoint/2010/main" val="13105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33027386"/>
              </p:ext>
            </p:extLst>
          </p:nvPr>
        </p:nvGraphicFramePr>
        <p:xfrm>
          <a:off x="179512" y="1340768"/>
          <a:ext cx="76328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756273" y="1896797"/>
            <a:ext cx="2112177" cy="81121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43393" y="3045930"/>
            <a:ext cx="2112177" cy="117515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b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 представитель ГЭК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43393" y="4509120"/>
            <a:ext cx="2112177" cy="129614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b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 представитель ГЭК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ППЭ к проведению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4969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251520" y="555058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07504" y="3566920"/>
            <a:ext cx="8928992" cy="24468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 dirty="0">
                <a:solidFill>
                  <a:srgbClr val="0070C0"/>
                </a:solidFill>
                <a:latin typeface="Cambria" pitchFamily="18" charset="0"/>
              </a:rPr>
              <a:t>Состав работ в помещении Руководителя ППЭ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рабочей станции (компьютера)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наличия доступа в Интернет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резервных внешних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 приводов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Резервный 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USB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модем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 err="1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-носителей для переноса ключа доступа к КИМ, а также для доставки аудиозаписей ответов участников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2279720"/>
            <a:ext cx="8928992" cy="93610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при участии Руководителя ППЭ</a:t>
            </a:r>
          </a:p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от 2 до 5 рабочих дней до начала экзамена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ППЭ к проведению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8577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6" y="6560224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4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5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>
                <a:solidFill>
                  <a:schemeClr val="bg1"/>
                </a:solidFill>
              </a:rPr>
              <a:pPr/>
              <a:t>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4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110999"/>
              </p:ext>
            </p:extLst>
          </p:nvPr>
        </p:nvGraphicFramePr>
        <p:xfrm>
          <a:off x="251520" y="769807"/>
          <a:ext cx="8208912" cy="107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8267" y="1961651"/>
            <a:ext cx="8928992" cy="8640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 при участии Руководителя ППЭ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от 2 до 5 рабочих дней до начала экзамена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026" y="3149173"/>
            <a:ext cx="8827462" cy="30854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Состав работ в аудиториях проведения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рабочих мест участников экзамена</a:t>
            </a:r>
            <a:r>
              <a:rPr lang="en-US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(компьютеров)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на соответствие техническим требованиям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Настройка рабочего места участника экзамена: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Подключение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и настройка гарнитуры системными средствами </a:t>
            </a:r>
            <a:r>
              <a:rPr lang="en-US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Windows</a:t>
            </a:r>
            <a:endParaRPr lang="ru-RU" sz="1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ПО рабочего места участника </a:t>
            </a:r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(Станция записи ответов ОГЭ версии 2.5)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Проведение технической подготовки - проверка оборудования средствами ПО Станции записи ответов ОГЭ: качество аудиозаписи и отображения демонстрационных КИМ</a:t>
            </a:r>
          </a:p>
          <a:p>
            <a:pPr marL="357188" lvl="2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Подготовка резервного оборудования: </a:t>
            </a:r>
          </a:p>
          <a:p>
            <a:pPr marL="814388" lvl="3" indent="-342900" algn="just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резервные станции записи с проведенной технической подготовкой для возможности быстрой замены (1 резервная станция на 4 основные), </a:t>
            </a:r>
          </a:p>
          <a:p>
            <a:pPr marL="814388" lvl="3" indent="-34290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резервные аудиогранитуры (1 резервная аудиогранитура на 1 аудиторию проведения)</a:t>
            </a:r>
            <a:endParaRPr lang="ru-RU" sz="11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ППЭ к проведению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8606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19186</TotalTime>
  <Words>2974</Words>
  <Application>Microsoft Office PowerPoint</Application>
  <PresentationFormat>Экран (4:3)</PresentationFormat>
  <Paragraphs>480</Paragraphs>
  <Slides>43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</vt:lpstr>
      <vt:lpstr>Lucida Sans Unicode</vt:lpstr>
      <vt:lpstr>Shruti</vt:lpstr>
      <vt:lpstr>Times New Roman</vt:lpstr>
      <vt:lpstr>Verdana</vt:lpstr>
      <vt:lpstr>Wingdings</vt:lpstr>
      <vt:lpstr>Тема Office</vt:lpstr>
      <vt:lpstr>Презентация PowerPoint</vt:lpstr>
      <vt:lpstr>Основные технологические решения</vt:lpstr>
      <vt:lpstr>Особенности экзаменационных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Игнатьев Александр</dc:creator>
  <cp:lastModifiedBy>Евгений Тихонов</cp:lastModifiedBy>
  <cp:revision>1079</cp:revision>
  <cp:lastPrinted>2015-03-11T16:58:07Z</cp:lastPrinted>
  <dcterms:created xsi:type="dcterms:W3CDTF">2012-05-14T08:54:52Z</dcterms:created>
  <dcterms:modified xsi:type="dcterms:W3CDTF">2018-05-23T14:52:05Z</dcterms:modified>
</cp:coreProperties>
</file>